
<file path=[Content_Types].xml><?xml version="1.0" encoding="utf-8"?>
<Types xmlns="http://schemas.openxmlformats.org/package/2006/content-types">
  <Default Extension="jpeg" ContentType="image/jpeg"/>
  <Default Extension="emf" ContentType="image/x-emf"/>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6" r:id="rId3"/>
    <p:sldId id="257" r:id="rId4"/>
    <p:sldId id="258" r:id="rId5"/>
    <p:sldId id="259" r:id="rId6"/>
    <p:sldId id="262" r:id="rId7"/>
    <p:sldId id="263" r:id="rId8"/>
    <p:sldId id="266" r:id="rId9"/>
    <p:sldId id="264" r:id="rId10"/>
    <p:sldId id="265"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2" r:id="rId25"/>
    <p:sldId id="283" r:id="rId26"/>
    <p:sldId id="284" r:id="rId27"/>
    <p:sldId id="285" r:id="rId28"/>
    <p:sldId id="286" r:id="rId29"/>
    <p:sldId id="287" r:id="rId30"/>
    <p:sldId id="288" r:id="rId31"/>
    <p:sldId id="289" r:id="rId32"/>
    <p:sldId id="291" r:id="rId34"/>
    <p:sldId id="292" r:id="rId35"/>
    <p:sldId id="293" r:id="rId36"/>
    <p:sldId id="294" r:id="rId37"/>
    <p:sldId id="295" r:id="rId38"/>
    <p:sldId id="296" r:id="rId39"/>
    <p:sldId id="297" r:id="rId40"/>
    <p:sldId id="298" r:id="rId41"/>
    <p:sldId id="299" r:id="rId42"/>
    <p:sldId id="300" r:id="rId43"/>
    <p:sldId id="301" r:id="rId44"/>
    <p:sldId id="302" r:id="rId45"/>
    <p:sldId id="304" r:id="rId46"/>
    <p:sldId id="305" r:id="rId47"/>
    <p:sldId id="308" r:id="rId48"/>
    <p:sldId id="310" r:id="rId49"/>
    <p:sldId id="311" r:id="rId50"/>
    <p:sldId id="313" r:id="rId51"/>
    <p:sldId id="314"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5" r:id="rId70"/>
    <p:sldId id="333" r:id="rId71"/>
    <p:sldId id="334" r:id="rId7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eng shirly" initials="z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6" Type="http://schemas.openxmlformats.org/officeDocument/2006/relationships/commentAuthors" Target="commentAuthors.xml"/><Relationship Id="rId75" Type="http://schemas.openxmlformats.org/officeDocument/2006/relationships/tableStyles" Target="tableStyles.xml"/><Relationship Id="rId74" Type="http://schemas.openxmlformats.org/officeDocument/2006/relationships/viewProps" Target="viewProps.xml"/><Relationship Id="rId73" Type="http://schemas.openxmlformats.org/officeDocument/2006/relationships/presProps" Target="presProps.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notesMaster" Target="notesMasters/notesMaster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jpeg"/><Relationship Id="rId1" Type="http://schemas.openxmlformats.org/officeDocument/2006/relationships/image" Target="../media/image2.emf"/></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2.emf"/></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emf"/><Relationship Id="rId1"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8.png"/><Relationship Id="rId1" Type="http://schemas.openxmlformats.org/officeDocument/2006/relationships/image" Target="../media/image2.emf"/></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9.png"/><Relationship Id="rId1" Type="http://schemas.openxmlformats.org/officeDocument/2006/relationships/image" Target="../media/image2.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0.png"/><Relationship Id="rId1" Type="http://schemas.openxmlformats.org/officeDocument/2006/relationships/image" Target="../media/image2.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1.png"/><Relationship Id="rId1" Type="http://schemas.openxmlformats.org/officeDocument/2006/relationships/image" Target="../media/image2.emf"/></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emf"/></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2.png"/><Relationship Id="rId1" Type="http://schemas.openxmlformats.org/officeDocument/2006/relationships/image" Target="../media/image2.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3.png"/><Relationship Id="rId1" Type="http://schemas.openxmlformats.org/officeDocument/2006/relationships/image" Target="../media/image2.emf"/></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emf"/><Relationship Id="rId1"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7.png"/><Relationship Id="rId1" Type="http://schemas.openxmlformats.org/officeDocument/2006/relationships/image" Target="../media/image2.emf"/></Relationships>
</file>

<file path=ppt/slides/_rels/slide24.xml.rels><?xml version="1.0" encoding="UTF-8" standalone="yes"?>
<Relationships xmlns="http://schemas.openxmlformats.org/package/2006/relationships"><Relationship Id="rId9" Type="http://schemas.openxmlformats.org/officeDocument/2006/relationships/image" Target="../media/image35.jpeg"/><Relationship Id="rId8" Type="http://schemas.openxmlformats.org/officeDocument/2006/relationships/image" Target="../media/image34.jpeg"/><Relationship Id="rId7" Type="http://schemas.openxmlformats.org/officeDocument/2006/relationships/image" Target="../media/image33.pn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8.jpeg"/><Relationship Id="rId11" Type="http://schemas.openxmlformats.org/officeDocument/2006/relationships/slideLayout" Target="../slideLayouts/slideLayout1.xml"/><Relationship Id="rId10" Type="http://schemas.openxmlformats.org/officeDocument/2006/relationships/image" Target="../media/image36.png"/><Relationship Id="rId1" Type="http://schemas.openxmlformats.org/officeDocument/2006/relationships/image" Target="../media/image2.emf"/></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8.jpeg"/><Relationship Id="rId2" Type="http://schemas.openxmlformats.org/officeDocument/2006/relationships/image" Target="../media/image2.emf"/><Relationship Id="rId1"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9.jpeg"/><Relationship Id="rId1" Type="http://schemas.openxmlformats.org/officeDocument/2006/relationships/image" Target="../media/image2.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0.png"/><Relationship Id="rId1" Type="http://schemas.openxmlformats.org/officeDocument/2006/relationships/image" Target="../media/image2.em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1.png"/><Relationship Id="rId1" Type="http://schemas.openxmlformats.org/officeDocument/2006/relationships/image" Target="../media/image2.e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2.png"/><Relationship Id="rId1"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jpeg"/><Relationship Id="rId1" Type="http://schemas.openxmlformats.org/officeDocument/2006/relationships/image" Target="../media/image2.emf"/></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49.jpeg"/><Relationship Id="rId7" Type="http://schemas.openxmlformats.org/officeDocument/2006/relationships/image" Target="../media/image48.jpeg"/><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3" Type="http://schemas.openxmlformats.org/officeDocument/2006/relationships/image" Target="../media/image44.jpeg"/><Relationship Id="rId2" Type="http://schemas.openxmlformats.org/officeDocument/2006/relationships/image" Target="../media/image43.jpeg"/><Relationship Id="rId10" Type="http://schemas.openxmlformats.org/officeDocument/2006/relationships/notesSlide" Target="../notesSlides/notesSlide1.xml"/><Relationship Id="rId1"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0.png"/><Relationship Id="rId1"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1.jpeg"/><Relationship Id="rId1" Type="http://schemas.openxmlformats.org/officeDocument/2006/relationships/image" Target="../media/image2.em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2.jpeg"/><Relationship Id="rId1" Type="http://schemas.openxmlformats.org/officeDocument/2006/relationships/image" Target="../media/image2.emf"/></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5.jpeg"/><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image" Target="../media/image2.em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6.jpeg"/><Relationship Id="rId1" Type="http://schemas.openxmlformats.org/officeDocument/2006/relationships/image" Target="../media/image2.emf"/></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2.emf"/></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9.jpeg"/><Relationship Id="rId1" Type="http://schemas.openxmlformats.org/officeDocument/2006/relationships/image" Target="../media/image2.emf"/></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0.jpeg"/><Relationship Id="rId1" Type="http://schemas.openxmlformats.org/officeDocument/2006/relationships/image" Target="../media/image2.emf"/></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1.jpeg"/><Relationship Id="rId1"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emf"/><Relationship Id="rId1" Type="http://schemas.openxmlformats.org/officeDocument/2006/relationships/image" Target="../media/image2.emf"/></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2.jpeg"/><Relationship Id="rId1" Type="http://schemas.openxmlformats.org/officeDocument/2006/relationships/image" Target="../media/image2.emf"/></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image" Target="../media/image2.emf"/></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5.jpeg"/><Relationship Id="rId1" Type="http://schemas.openxmlformats.org/officeDocument/2006/relationships/image" Target="../media/image2.emf"/></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image" Target="../media/image2.emf"/></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8.jpeg"/><Relationship Id="rId1" Type="http://schemas.openxmlformats.org/officeDocument/2006/relationships/image" Target="../media/image2.emf"/></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71.jpeg"/><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image" Target="../media/image2.emf"/></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0.png"/><Relationship Id="rId1" Type="http://schemas.openxmlformats.org/officeDocument/2006/relationships/image" Target="../media/image2.emf"/></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2.jpeg"/><Relationship Id="rId1" Type="http://schemas.openxmlformats.org/officeDocument/2006/relationships/image" Target="../media/image2.emf"/></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4.jpeg"/><Relationship Id="rId1"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emf"/><Relationship Id="rId1"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5.png"/><Relationship Id="rId1" Type="http://schemas.openxmlformats.org/officeDocument/2006/relationships/image" Target="../media/image2.emf"/></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emf"/></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6.jpeg"/><Relationship Id="rId1" Type="http://schemas.openxmlformats.org/officeDocument/2006/relationships/image" Target="../media/image2.emf"/></Relationships>
</file>

<file path=ppt/slides/_rels/slide5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80.jpeg"/><Relationship Id="rId4" Type="http://schemas.openxmlformats.org/officeDocument/2006/relationships/image" Target="../media/image79.jpeg"/><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image" Target="../media/image2.emf"/></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image" Target="../media/image2.emf"/></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image" Target="../media/image2.emf"/></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image" Target="../media/image2.emf"/></Relationships>
</file>

<file path=ppt/slides/_rels/slide5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image" Target="../media/image2.emf"/></Relationships>
</file>

<file path=ppt/slides/_rels/slide5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image" Target="../media/image2.emf"/></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image" Target="../media/image2.emf"/></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2.emf"/></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image" Target="../media/image2.emf"/></Relationships>
</file>

<file path=ppt/slides/_rels/slide6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image" Target="../media/image2.emf"/></Relationships>
</file>

<file path=ppt/slides/_rels/slide6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image" Target="../media/image2.emf"/></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9.jpeg"/><Relationship Id="rId1" Type="http://schemas.openxmlformats.org/officeDocument/2006/relationships/image" Target="../media/image2.emf"/></Relationships>
</file>

<file path=ppt/slides/_rels/slide6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image" Target="../media/image2.emf"/></Relationships>
</file>

<file path=ppt/slides/_rels/slide6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04.jpeg"/><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image" Target="../media/image2.emf"/></Relationships>
</file>

<file path=ppt/slides/_rels/slide6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image" Target="../media/image2.emf"/></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07.jpeg"/><Relationship Id="rId1" Type="http://schemas.openxmlformats.org/officeDocument/2006/relationships/image" Target="../media/image2.emf"/></Relationships>
</file>

<file path=ppt/slides/_rels/slide6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2.emf"/></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emf"/><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jpeg"/><Relationship Id="rId2" Type="http://schemas.openxmlformats.org/officeDocument/2006/relationships/image" Target="../media/image12.jpeg"/><Relationship Id="rId1"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3.jpeg"/><Relationship Id="rId1"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4.jpeg"/><Relationship Id="rId1"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3393562" y="860855"/>
            <a:ext cx="5219700" cy="4914452"/>
            <a:chOff x="3432297" y="1029149"/>
            <a:chExt cx="5219700" cy="4914452"/>
          </a:xfrm>
        </p:grpSpPr>
        <p:pic>
          <p:nvPicPr>
            <p:cNvPr id="4" name="图片 3"/>
            <p:cNvPicPr>
              <a:picLocks noChangeAspect="1"/>
            </p:cNvPicPr>
            <p:nvPr/>
          </p:nvPicPr>
          <p:blipFill>
            <a:blip r:embed="rId1"/>
            <a:stretch>
              <a:fillRect/>
            </a:stretch>
          </p:blipFill>
          <p:spPr>
            <a:xfrm>
              <a:off x="3584921" y="1029149"/>
              <a:ext cx="4914452" cy="4914452"/>
            </a:xfrm>
            <a:prstGeom prst="rect">
              <a:avLst/>
            </a:prstGeom>
          </p:spPr>
        </p:pic>
        <p:sp>
          <p:nvSpPr>
            <p:cNvPr id="5" name="矩形 4"/>
            <p:cNvSpPr/>
            <p:nvPr/>
          </p:nvSpPr>
          <p:spPr>
            <a:xfrm>
              <a:off x="3432297" y="2700450"/>
              <a:ext cx="5219700" cy="16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nvSpPr>
        <p:spPr>
          <a:xfrm>
            <a:off x="3726179" y="2532479"/>
            <a:ext cx="4985304" cy="2250440"/>
          </a:xfrm>
          <a:prstGeom prst="rect">
            <a:avLst/>
          </a:prstGeom>
          <a:noFill/>
        </p:spPr>
        <p:txBody>
          <a:bodyPr wrap="square" lIns="91436" tIns="45718" rIns="91436" bIns="45718" rtlCol="0">
            <a:spAutoFit/>
          </a:bodyPr>
          <a:lstStyle/>
          <a:p>
            <a:pPr algn="ctr" fontAlgn="auto">
              <a:lnSpc>
                <a:spcPct val="150000"/>
              </a:lnSpc>
            </a:pPr>
            <a:r>
              <a:rPr kumimoji="1" lang="zh-CN" altLang="en-US" sz="3600" b="1" dirty="0">
                <a:latin typeface="+mn-ea"/>
              </a:rPr>
              <a:t>中国的婚姻习俗</a:t>
            </a:r>
            <a:endParaRPr kumimoji="1" lang="zh-CN" altLang="en-US" sz="3600" b="1" dirty="0">
              <a:latin typeface="+mn-ea"/>
            </a:endParaRPr>
          </a:p>
          <a:p>
            <a:pPr algn="ctr" fontAlgn="auto">
              <a:lnSpc>
                <a:spcPct val="150000"/>
              </a:lnSpc>
            </a:pPr>
            <a:r>
              <a:rPr lang="en-US" altLang="zh-CN" sz="3600" b="1" dirty="0">
                <a:solidFill>
                  <a:schemeClr val="tx1"/>
                </a:solidFill>
                <a:latin typeface="华文隶书" panose="02010800040101010101" pitchFamily="2" charset="-122"/>
                <a:ea typeface="华文隶书" panose="02010800040101010101" pitchFamily="2" charset="-122"/>
                <a:sym typeface="+mn-ea"/>
              </a:rPr>
              <a:t>Wedding Traditions in China</a:t>
            </a:r>
            <a:endParaRPr lang="en-US" altLang="zh-CN" sz="3600" b="1" dirty="0">
              <a:solidFill>
                <a:schemeClr val="tx1"/>
              </a:solidFill>
              <a:latin typeface="华文隶书" panose="02010800040101010101" pitchFamily="2" charset="-122"/>
              <a:ea typeface="华文隶书" panose="02010800040101010101" pitchFamily="2" charset="-122"/>
              <a:sym typeface="+mn-ea"/>
            </a:endParaRPr>
          </a:p>
          <a:p>
            <a:pPr algn="ctr">
              <a:lnSpc>
                <a:spcPct val="90000"/>
              </a:lnSpc>
            </a:pPr>
            <a:endParaRPr kumimoji="1" lang="en-US" altLang="zh-CN" sz="3600" b="1" dirty="0">
              <a:solidFill>
                <a:schemeClr val="tx1"/>
              </a:solidFill>
              <a:latin typeface="华文隶书" panose="02010800040101010101" pitchFamily="2" charset="-122"/>
              <a:ea typeface="华文隶书" panose="02010800040101010101" pitchFamily="2" charset="-122"/>
              <a:sym typeface="+mn-ea"/>
            </a:endParaRPr>
          </a:p>
        </p:txBody>
      </p:sp>
      <p:grpSp>
        <p:nvGrpSpPr>
          <p:cNvPr id="10" name="组合 9"/>
          <p:cNvGrpSpPr/>
          <p:nvPr/>
        </p:nvGrpSpPr>
        <p:grpSpPr>
          <a:xfrm>
            <a:off x="0" y="6473880"/>
            <a:ext cx="12192000" cy="413147"/>
            <a:chOff x="0" y="6444852"/>
            <a:chExt cx="12192000" cy="413147"/>
          </a:xfrm>
        </p:grpSpPr>
        <p:pic>
          <p:nvPicPr>
            <p:cNvPr id="8" name="图片 7"/>
            <p:cNvPicPr>
              <a:picLocks noChangeAspect="1"/>
            </p:cNvPicPr>
            <p:nvPr/>
          </p:nvPicPr>
          <p:blipFill>
            <a:blip r:embed="rId2"/>
            <a:stretch>
              <a:fillRect/>
            </a:stretch>
          </p:blipFill>
          <p:spPr>
            <a:xfrm>
              <a:off x="0" y="6444852"/>
              <a:ext cx="6610350" cy="413147"/>
            </a:xfrm>
            <a:prstGeom prst="rect">
              <a:avLst/>
            </a:prstGeom>
          </p:spPr>
        </p:pic>
        <p:pic>
          <p:nvPicPr>
            <p:cNvPr id="9" name="图片 8"/>
            <p:cNvPicPr>
              <a:picLocks noChangeAspect="1"/>
            </p:cNvPicPr>
            <p:nvPr/>
          </p:nvPicPr>
          <p:blipFill rotWithShape="1">
            <a:blip r:embed="rId2"/>
            <a:srcRect r="13256"/>
            <a:stretch>
              <a:fillRect/>
            </a:stretch>
          </p:blipFill>
          <p:spPr>
            <a:xfrm>
              <a:off x="6457950" y="6444852"/>
              <a:ext cx="5734050" cy="413147"/>
            </a:xfrm>
            <a:prstGeom prst="rect">
              <a:avLst/>
            </a:prstGeom>
          </p:spPr>
        </p:pic>
      </p:grpSp>
      <p:pic>
        <p:nvPicPr>
          <p:cNvPr id="11" name="图片 10"/>
          <p:cNvPicPr>
            <a:picLocks noChangeAspect="1"/>
          </p:cNvPicPr>
          <p:nvPr/>
        </p:nvPicPr>
        <p:blipFill>
          <a:blip r:embed="rId3"/>
          <a:stretch>
            <a:fillRect/>
          </a:stretch>
        </p:blipFill>
        <p:spPr>
          <a:xfrm>
            <a:off x="425500" y="478593"/>
            <a:ext cx="2764226" cy="1480835"/>
          </a:xfrm>
          <a:prstGeom prst="rect">
            <a:avLst/>
          </a:prstGeom>
        </p:spPr>
      </p:pic>
      <p:pic>
        <p:nvPicPr>
          <p:cNvPr id="12" name="图片 11"/>
          <p:cNvPicPr>
            <a:picLocks noChangeAspect="1"/>
          </p:cNvPicPr>
          <p:nvPr/>
        </p:nvPicPr>
        <p:blipFill>
          <a:blip r:embed="rId3"/>
          <a:stretch>
            <a:fillRect/>
          </a:stretch>
        </p:blipFill>
        <p:spPr>
          <a:xfrm>
            <a:off x="9463857" y="4343850"/>
            <a:ext cx="2055406" cy="11011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99" name="TextBox 31"/>
          <p:cNvSpPr txBox="1"/>
          <p:nvPr/>
        </p:nvSpPr>
        <p:spPr>
          <a:xfrm>
            <a:off x="501650" y="148590"/>
            <a:ext cx="11538585" cy="582295"/>
          </a:xfrm>
          <a:prstGeom prst="rect">
            <a:avLst/>
          </a:prstGeom>
          <a:noFill/>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zh-CN" altLang="en-US" sz="3200" dirty="0">
                <a:solidFill>
                  <a:schemeClr val="tx1"/>
                </a:solidFill>
                <a:latin typeface="楷体" panose="02010609060101010101" pitchFamily="49" charset="-122"/>
                <a:ea typeface="楷体" panose="02010609060101010101" pitchFamily="49" charset="-122"/>
                <a:sym typeface="+mn-ea"/>
              </a:rPr>
              <a:t>月老（</a:t>
            </a:r>
            <a:r>
              <a:rPr lang="en-US" altLang="zh-CN" sz="3200" dirty="0">
                <a:solidFill>
                  <a:schemeClr val="tx1"/>
                </a:solidFill>
                <a:latin typeface="方正舒体" panose="02010601030101010101" pitchFamily="2" charset="-122"/>
                <a:ea typeface="方正舒体" panose="02010601030101010101" pitchFamily="2" charset="-122"/>
                <a:sym typeface="+mn-ea"/>
              </a:rPr>
              <a:t>matchmaker:the god who unites persons in marriage</a:t>
            </a:r>
            <a:r>
              <a:rPr lang="zh-CN" altLang="en-US" sz="3200" dirty="0">
                <a:solidFill>
                  <a:schemeClr val="tx1"/>
                </a:solidFill>
                <a:latin typeface="方正舒体" panose="02010601030101010101" pitchFamily="2" charset="-122"/>
                <a:ea typeface="方正舒体" panose="02010601030101010101" pitchFamily="2" charset="-122"/>
                <a:sym typeface="+mn-ea"/>
              </a:rPr>
              <a:t>）</a:t>
            </a:r>
            <a:r>
              <a:rPr lang="zh-CN" altLang="en-US" sz="3200" b="1" dirty="0">
                <a:solidFill>
                  <a:schemeClr val="tx1"/>
                </a:solidFill>
                <a:effectLst/>
                <a:latin typeface="方正舒体" panose="02010601030101010101" pitchFamily="2" charset="-122"/>
                <a:ea typeface="方正舒体" panose="02010601030101010101" pitchFamily="2" charset="-122"/>
                <a:sym typeface="Arial" panose="020B0604020202020204" pitchFamily="34" charset="0"/>
              </a:rPr>
              <a:t> </a:t>
            </a:r>
            <a:r>
              <a:rPr lang="zh-CN" altLang="en-US" sz="3200" b="1" dirty="0">
                <a:solidFill>
                  <a:schemeClr val="tx1"/>
                </a:solidFill>
                <a:effectLst/>
                <a:latin typeface="楷体" panose="02010609060101010101" pitchFamily="49" charset="-122"/>
                <a:ea typeface="楷体" panose="02010609060101010101" pitchFamily="49" charset="-122"/>
                <a:sym typeface="Arial" panose="020B0604020202020204" pitchFamily="34" charset="0"/>
              </a:rPr>
              <a:t> </a:t>
            </a:r>
            <a:endParaRPr lang="zh-CN" altLang="en-US" sz="3200" b="1" dirty="0">
              <a:solidFill>
                <a:schemeClr val="tx1"/>
              </a:solidFill>
              <a:effectLst/>
              <a:latin typeface="楷体" panose="02010609060101010101" pitchFamily="49" charset="-122"/>
              <a:ea typeface="楷体" panose="02010609060101010101" pitchFamily="49" charset="-122"/>
              <a:sym typeface="Arial" panose="020B0604020202020204" pitchFamily="34" charset="0"/>
            </a:endParaRPr>
          </a:p>
        </p:txBody>
      </p:sp>
      <p:pic>
        <p:nvPicPr>
          <p:cNvPr id="12" name="图片 11"/>
          <p:cNvPicPr>
            <a:picLocks noChangeAspect="1"/>
          </p:cNvPicPr>
          <p:nvPr/>
        </p:nvPicPr>
        <p:blipFill>
          <a:blip r:embed="rId2">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l="2116" r="13753"/>
          <a:stretch>
            <a:fillRect/>
          </a:stretch>
        </p:blipFill>
        <p:spPr>
          <a:xfrm>
            <a:off x="62230" y="1212850"/>
            <a:ext cx="2615565" cy="2529205"/>
          </a:xfrm>
          <a:prstGeom prst="rect">
            <a:avLst/>
          </a:prstGeom>
        </p:spPr>
      </p:pic>
      <p:sp>
        <p:nvSpPr>
          <p:cNvPr id="20" name="TextBox 16"/>
          <p:cNvSpPr txBox="1"/>
          <p:nvPr/>
        </p:nvSpPr>
        <p:spPr>
          <a:xfrm>
            <a:off x="2560955" y="918210"/>
            <a:ext cx="9417050" cy="5039360"/>
          </a:xfrm>
          <a:prstGeom prst="rect">
            <a:avLst/>
          </a:prstGeom>
          <a:noFill/>
          <a:ln>
            <a:noFill/>
          </a:ln>
        </p:spPr>
        <p:txBody>
          <a:bodyPr wrap="square" rtlCol="0">
            <a:spAutoFit/>
          </a:bodyPr>
          <a:lstStyle/>
          <a:p>
            <a:pPr algn="l">
              <a:lnSpc>
                <a:spcPct val="150000"/>
              </a:lnSpc>
            </a:pPr>
            <a:r>
              <a:rPr lang="zh-CN" altLang="zh-CN" sz="2000" dirty="0">
                <a:latin typeface="楷体" panose="02010609060101010101" pitchFamily="49" charset="-122"/>
                <a:ea typeface="楷体" panose="02010609060101010101" pitchFamily="49" charset="-122"/>
                <a:cs typeface="楷体" panose="02010609060101010101" pitchFamily="49" charset="-122"/>
              </a:rPr>
              <a:t>月老最早出现在唐朝小说集中，是中国民间传说中主管婚姻的红喜神。月下老人用红绳相系男女，确定男女姻缘。体现了唐朝人对爱情与婚姻“前世注定今生缘”的认知态度。对于从前那种结婚一定要讲求门当户对的观念来说，月老的婚姻观念显然有了很大的进步。</a:t>
            </a:r>
            <a:endParaRPr lang="zh-CN" altLang="zh-CN" sz="2000" dirty="0">
              <a:latin typeface="楷体" panose="02010609060101010101" pitchFamily="49" charset="-122"/>
              <a:ea typeface="楷体" panose="02010609060101010101" pitchFamily="49" charset="-122"/>
              <a:cs typeface="楷体" panose="02010609060101010101" pitchFamily="49" charset="-122"/>
            </a:endParaRPr>
          </a:p>
          <a:p>
            <a:pPr algn="l">
              <a:lnSpc>
                <a:spcPct val="120000"/>
              </a:lnSpc>
            </a:pPr>
            <a:r>
              <a:rPr lang="en-US" altLang="zh-CN" sz="2400" dirty="0">
                <a:latin typeface="方正舒体" panose="02010601030101010101" pitchFamily="2" charset="-122"/>
                <a:ea typeface="方正舒体" panose="02010601030101010101" pitchFamily="2" charset="-122"/>
              </a:rPr>
              <a:t>Yuelao first appeared in the tang dynasty novel collection, he is the Chinese folklore in charge of the marriage of the red god.It reflects the tang dynasty people's  attitude towards love and marriage, "</a:t>
            </a:r>
            <a:r>
              <a:rPr lang="en-US" altLang="zh-CN" sz="2400" b="1" i="1" dirty="0">
                <a:latin typeface="方正舒体" panose="02010601030101010101" pitchFamily="2" charset="-122"/>
                <a:ea typeface="方正舒体" panose="02010601030101010101" pitchFamily="2" charset="-122"/>
              </a:rPr>
              <a:t>predestined to be born in the past</a:t>
            </a:r>
            <a:r>
              <a:rPr lang="en-US" altLang="zh-CN" sz="2400" dirty="0">
                <a:latin typeface="方正舒体" panose="02010601030101010101" pitchFamily="2" charset="-122"/>
                <a:ea typeface="方正舒体" panose="02010601030101010101" pitchFamily="2" charset="-122"/>
              </a:rPr>
              <a:t>".For the former kind of marriage must be stressed on the concept of the same family, the concept of marriage has obviously made great progress.</a:t>
            </a:r>
            <a:endParaRPr lang="en-US" altLang="zh-CN" sz="2400" dirty="0">
              <a:latin typeface="方正舒体" panose="02010601030101010101" pitchFamily="2" charset="-122"/>
              <a:ea typeface="方正舒体" panose="02010601030101010101" pitchFamily="2"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0" name="TextBox 16"/>
          <p:cNvSpPr txBox="1"/>
          <p:nvPr/>
        </p:nvSpPr>
        <p:spPr>
          <a:xfrm>
            <a:off x="1345565" y="933450"/>
            <a:ext cx="9074150" cy="645160"/>
          </a:xfrm>
          <a:prstGeom prst="rect">
            <a:avLst/>
          </a:prstGeom>
          <a:noFill/>
          <a:ln>
            <a:noFill/>
          </a:ln>
        </p:spPr>
        <p:txBody>
          <a:bodyPr wrap="square" rtlCol="0">
            <a:spAutoFit/>
          </a:bodyPr>
          <a:lstStyle/>
          <a:p>
            <a:pPr algn="ctr">
              <a:lnSpc>
                <a:spcPct val="150000"/>
              </a:lnSpc>
            </a:pPr>
            <a:r>
              <a:rPr lang="zh-CN" sz="2400" b="1" dirty="0">
                <a:latin typeface="楷体" panose="02010609060101010101" pitchFamily="49" charset="-122"/>
                <a:ea typeface="楷体" panose="02010609060101010101" pitchFamily="49" charset="-122"/>
              </a:rPr>
              <a:t>千里姻缘一线牵</a:t>
            </a:r>
            <a:r>
              <a:rPr lang="zh-CN" sz="2400" b="1" dirty="0">
                <a:latin typeface="方正舒体" panose="02010601030101010101" pitchFamily="2" charset="-122"/>
                <a:ea typeface="方正舒体" panose="02010601030101010101" pitchFamily="2" charset="-122"/>
              </a:rPr>
              <a:t>（Thousands of miles by marriage）</a:t>
            </a:r>
            <a:endParaRPr lang="zh-CN" sz="2400" b="1" dirty="0">
              <a:latin typeface="方正舒体" panose="02010601030101010101" pitchFamily="2" charset="-122"/>
              <a:ea typeface="方正舒体" panose="02010601030101010101" pitchFamily="2" charset="-122"/>
            </a:endParaRPr>
          </a:p>
        </p:txBody>
      </p:sp>
      <p:pic>
        <p:nvPicPr>
          <p:cNvPr id="5" name="图片 4" descr="u=1117398970,3910701520&amp;fm=27&amp;gp=0"/>
          <p:cNvPicPr>
            <a:picLocks noChangeAspect="1"/>
          </p:cNvPicPr>
          <p:nvPr/>
        </p:nvPicPr>
        <p:blipFill>
          <a:blip r:embed="rId2"/>
          <a:stretch>
            <a:fillRect/>
          </a:stretch>
        </p:blipFill>
        <p:spPr>
          <a:xfrm>
            <a:off x="664845" y="1670685"/>
            <a:ext cx="3517265" cy="3517265"/>
          </a:xfrm>
          <a:prstGeom prst="rect">
            <a:avLst/>
          </a:prstGeom>
        </p:spPr>
      </p:pic>
      <p:pic>
        <p:nvPicPr>
          <p:cNvPr id="6" name="图片 5" descr="timg (5)"/>
          <p:cNvPicPr>
            <a:picLocks noChangeAspect="1"/>
          </p:cNvPicPr>
          <p:nvPr/>
        </p:nvPicPr>
        <p:blipFill>
          <a:blip r:embed="rId3"/>
          <a:stretch>
            <a:fillRect/>
          </a:stretch>
        </p:blipFill>
        <p:spPr>
          <a:xfrm>
            <a:off x="4918075" y="1727200"/>
            <a:ext cx="5189220" cy="3460750"/>
          </a:xfrm>
          <a:prstGeom prst="rect">
            <a:avLst/>
          </a:prstGeom>
        </p:spPr>
      </p:pic>
      <p:sp>
        <p:nvSpPr>
          <p:cNvPr id="2" name="TextBox 16"/>
          <p:cNvSpPr txBox="1"/>
          <p:nvPr/>
        </p:nvSpPr>
        <p:spPr>
          <a:xfrm>
            <a:off x="320040" y="5429250"/>
            <a:ext cx="11542395" cy="1124585"/>
          </a:xfrm>
          <a:prstGeom prst="rect">
            <a:avLst/>
          </a:prstGeom>
          <a:noFill/>
          <a:ln>
            <a:noFill/>
          </a:ln>
        </p:spPr>
        <p:txBody>
          <a:bodyPr wrap="square" rtlCol="0">
            <a:spAutoFit/>
          </a:bodyPr>
          <a:p>
            <a:pPr algn="l">
              <a:lnSpc>
                <a:spcPct val="140000"/>
              </a:lnSpc>
            </a:pPr>
            <a:r>
              <a:rPr lang="en-US" altLang="zh-CN" sz="2400" dirty="0">
                <a:latin typeface="方正舒体" panose="02010601030101010101" pitchFamily="2" charset="-122"/>
                <a:ea typeface="方正舒体" panose="02010601030101010101" pitchFamily="2" charset="-122"/>
                <a:sym typeface="+mn-ea"/>
              </a:rPr>
              <a:t>The matchmaker uses the red rope to tie men and women, to determine the marriage of men and women.</a:t>
            </a:r>
            <a:r>
              <a:rPr lang="en-US" altLang="zh-CN" sz="2400" b="1" dirty="0">
                <a:latin typeface="方正舒体" panose="02010601030101010101" pitchFamily="2" charset="-122"/>
                <a:ea typeface="方正舒体" panose="02010601030101010101" pitchFamily="2" charset="-122"/>
              </a:rPr>
              <a:t>It is all about fate.</a:t>
            </a:r>
            <a:endParaRPr lang="en-US" altLang="zh-CN" sz="2400" b="1" dirty="0">
              <a:latin typeface="方正舒体" panose="02010601030101010101" pitchFamily="2" charset="-122"/>
              <a:ea typeface="方正舒体" panose="02010601030101010101" pitchFamily="2" charset="-122"/>
            </a:endParaRPr>
          </a:p>
        </p:txBody>
      </p:sp>
      <p:sp>
        <p:nvSpPr>
          <p:cNvPr id="7" name="TextBox 31"/>
          <p:cNvSpPr txBox="1"/>
          <p:nvPr/>
        </p:nvSpPr>
        <p:spPr>
          <a:xfrm>
            <a:off x="501650" y="148590"/>
            <a:ext cx="11538585" cy="582295"/>
          </a:xfrm>
          <a:prstGeom prst="rect">
            <a:avLst/>
          </a:prstGeom>
          <a:noFill/>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zh-CN" altLang="en-US" sz="3200" dirty="0">
                <a:solidFill>
                  <a:schemeClr val="tx1"/>
                </a:solidFill>
                <a:latin typeface="楷体" panose="02010609060101010101" pitchFamily="49" charset="-122"/>
                <a:ea typeface="楷体" panose="02010609060101010101" pitchFamily="49" charset="-122"/>
                <a:sym typeface="+mn-ea"/>
              </a:rPr>
              <a:t>月老（</a:t>
            </a:r>
            <a:r>
              <a:rPr lang="en-US" altLang="zh-CN" sz="3200" dirty="0">
                <a:solidFill>
                  <a:schemeClr val="tx1"/>
                </a:solidFill>
                <a:latin typeface="方正舒体" panose="02010601030101010101" pitchFamily="2" charset="-122"/>
                <a:ea typeface="方正舒体" panose="02010601030101010101" pitchFamily="2" charset="-122"/>
                <a:sym typeface="+mn-ea"/>
              </a:rPr>
              <a:t>matchmaker:the god who unites persons in marriage</a:t>
            </a:r>
            <a:r>
              <a:rPr lang="zh-CN" altLang="en-US" sz="3200" dirty="0">
                <a:solidFill>
                  <a:schemeClr val="tx1"/>
                </a:solidFill>
                <a:latin typeface="方正舒体" panose="02010601030101010101" pitchFamily="2" charset="-122"/>
                <a:ea typeface="方正舒体" panose="02010601030101010101" pitchFamily="2" charset="-122"/>
                <a:sym typeface="+mn-ea"/>
              </a:rPr>
              <a:t>）</a:t>
            </a:r>
            <a:r>
              <a:rPr lang="zh-CN" altLang="en-US" sz="3200" b="1" dirty="0">
                <a:solidFill>
                  <a:schemeClr val="tx1"/>
                </a:solidFill>
                <a:effectLst/>
                <a:latin typeface="方正舒体" panose="02010601030101010101" pitchFamily="2" charset="-122"/>
                <a:ea typeface="方正舒体" panose="02010601030101010101" pitchFamily="2" charset="-122"/>
                <a:sym typeface="Arial" panose="020B0604020202020204" pitchFamily="34" charset="0"/>
              </a:rPr>
              <a:t> </a:t>
            </a:r>
            <a:r>
              <a:rPr lang="zh-CN" altLang="en-US" sz="3200" b="1" dirty="0">
                <a:solidFill>
                  <a:schemeClr val="tx1"/>
                </a:solidFill>
                <a:effectLst/>
                <a:latin typeface="楷体" panose="02010609060101010101" pitchFamily="49" charset="-122"/>
                <a:ea typeface="楷体" panose="02010609060101010101" pitchFamily="49" charset="-122"/>
                <a:sym typeface="Arial" panose="020B0604020202020204" pitchFamily="34" charset="0"/>
              </a:rPr>
              <a:t> </a:t>
            </a:r>
            <a:endParaRPr lang="zh-CN" altLang="en-US" sz="3200" b="1" dirty="0">
              <a:solidFill>
                <a:schemeClr val="tx1"/>
              </a:solidFill>
              <a:effectLst/>
              <a:latin typeface="楷体" panose="02010609060101010101" pitchFamily="49" charset="-122"/>
              <a:ea typeface="楷体" panose="02010609060101010101" pitchFamily="49"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1000"/>
                                        <p:tgtEl>
                                          <p:spTgt spid="5"/>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风俗"/>
          <p:cNvPicPr>
            <a:picLocks noChangeAspect="1"/>
          </p:cNvPicPr>
          <p:nvPr/>
        </p:nvPicPr>
        <p:blipFill>
          <a:blip r:embed="rId1"/>
          <a:stretch>
            <a:fillRect/>
          </a:stretch>
        </p:blipFill>
        <p:spPr>
          <a:xfrm>
            <a:off x="50800" y="102235"/>
            <a:ext cx="12144375" cy="683323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p:nvPr/>
        </p:nvGrpSpPr>
        <p:grpSpPr>
          <a:xfrm>
            <a:off x="0" y="6473880"/>
            <a:ext cx="12192000" cy="413147"/>
            <a:chOff x="0" y="6444852"/>
            <a:chExt cx="12192000" cy="413147"/>
          </a:xfrm>
        </p:grpSpPr>
        <p:pic>
          <p:nvPicPr>
            <p:cNvPr id="5" name="图片 4"/>
            <p:cNvPicPr>
              <a:picLocks noChangeAspect="1"/>
            </p:cNvPicPr>
            <p:nvPr/>
          </p:nvPicPr>
          <p:blipFill>
            <a:blip r:embed="rId1"/>
            <a:stretch>
              <a:fillRect/>
            </a:stretch>
          </p:blipFill>
          <p:spPr>
            <a:xfrm>
              <a:off x="0" y="6444852"/>
              <a:ext cx="6610350" cy="413147"/>
            </a:xfrm>
            <a:prstGeom prst="rect">
              <a:avLst/>
            </a:prstGeom>
          </p:spPr>
        </p:pic>
        <p:pic>
          <p:nvPicPr>
            <p:cNvPr id="6"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9" name="TextBox 31"/>
          <p:cNvSpPr txBox="1"/>
          <p:nvPr/>
        </p:nvSpPr>
        <p:spPr>
          <a:xfrm>
            <a:off x="2560955" y="467995"/>
            <a:ext cx="5846445" cy="975995"/>
          </a:xfrm>
          <a:prstGeom prst="rect">
            <a:avLst/>
          </a:prstGeom>
          <a:noFill/>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marL="179705" indent="-171450" algn="ctr" defTabSz="913765" fontAlgn="auto">
              <a:lnSpc>
                <a:spcPct val="90000"/>
              </a:lnSpc>
              <a:spcBef>
                <a:spcPts val="0"/>
              </a:spcBef>
            </a:pPr>
            <a:r>
              <a:rPr lang="en-US" altLang="zh-CN" sz="3200" b="1" dirty="0">
                <a:solidFill>
                  <a:schemeClr val="tx1"/>
                </a:solidFill>
                <a:latin typeface="方正舒体" panose="02010601030101010101" pitchFamily="2" charset="-122"/>
                <a:ea typeface="方正舒体" panose="02010601030101010101" pitchFamily="2" charset="-122"/>
                <a:sym typeface="+mn-ea"/>
              </a:rPr>
              <a:t>The </a:t>
            </a:r>
            <a:r>
              <a:rPr lang="en-US" altLang="zh-CN" sz="3200" b="1" noProof="0" dirty="0">
                <a:ln>
                  <a:noFill/>
                </a:ln>
                <a:solidFill>
                  <a:schemeClr val="tx1"/>
                </a:solidFill>
                <a:effectLst/>
                <a:uLnTx/>
                <a:uFillTx/>
                <a:latin typeface="方正舒体" panose="02010601030101010101" pitchFamily="2" charset="-122"/>
                <a:ea typeface="方正舒体" panose="02010601030101010101" pitchFamily="2" charset="-122"/>
                <a:cs typeface="Times New Roman" panose="02020603050405020304" pitchFamily="18" charset="0"/>
                <a:sym typeface="+mn-ea"/>
              </a:rPr>
              <a:t>Procedures</a:t>
            </a:r>
            <a:r>
              <a:rPr lang="en-US" altLang="zh-CN" sz="3200" b="1" dirty="0">
                <a:solidFill>
                  <a:schemeClr val="tx1"/>
                </a:solidFill>
                <a:latin typeface="方正舒体" panose="02010601030101010101" pitchFamily="2" charset="-122"/>
                <a:ea typeface="方正舒体" panose="02010601030101010101" pitchFamily="2" charset="-122"/>
                <a:sym typeface="+mn-ea"/>
              </a:rPr>
              <a:t> of a </a:t>
            </a:r>
            <a:endParaRPr lang="en-US" altLang="zh-CN" sz="3200" b="1" dirty="0">
              <a:solidFill>
                <a:schemeClr val="tx1"/>
              </a:solidFill>
              <a:latin typeface="方正舒体" panose="02010601030101010101" pitchFamily="2" charset="-122"/>
              <a:ea typeface="方正舒体" panose="02010601030101010101" pitchFamily="2" charset="-122"/>
              <a:sym typeface="+mn-ea"/>
            </a:endParaRPr>
          </a:p>
          <a:p>
            <a:pPr marL="179705" indent="-171450" algn="ctr" defTabSz="913765" fontAlgn="auto">
              <a:lnSpc>
                <a:spcPct val="90000"/>
              </a:lnSpc>
              <a:spcBef>
                <a:spcPts val="0"/>
              </a:spcBef>
            </a:pPr>
            <a:r>
              <a:rPr lang="en-US" altLang="zh-CN" sz="3200" b="1" dirty="0">
                <a:solidFill>
                  <a:schemeClr val="tx1"/>
                </a:solidFill>
                <a:latin typeface="方正舒体" panose="02010601030101010101" pitchFamily="2" charset="-122"/>
                <a:ea typeface="方正舒体" panose="02010601030101010101" pitchFamily="2" charset="-122"/>
                <a:sym typeface="+mn-ea"/>
              </a:rPr>
              <a:t>traditional wedding</a:t>
            </a:r>
            <a:endParaRPr lang="en-US" altLang="zh-CN" sz="3200" b="1" dirty="0">
              <a:solidFill>
                <a:schemeClr val="tx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sym typeface="+mn-ea"/>
            </a:endParaRPr>
          </a:p>
        </p:txBody>
      </p:sp>
      <p:pic>
        <p:nvPicPr>
          <p:cNvPr id="14" name="图片 13"/>
          <p:cNvPicPr>
            <a:picLocks noChangeAspect="1"/>
          </p:cNvPicPr>
          <p:nvPr/>
        </p:nvPicPr>
        <p:blipFill>
          <a:blip r:embed="rId2"/>
          <a:stretch>
            <a:fillRect/>
          </a:stretch>
        </p:blipFill>
        <p:spPr>
          <a:xfrm>
            <a:off x="1874986" y="2302662"/>
            <a:ext cx="607060" cy="325120"/>
          </a:xfrm>
          <a:prstGeom prst="rect">
            <a:avLst/>
          </a:prstGeom>
        </p:spPr>
      </p:pic>
      <p:sp>
        <p:nvSpPr>
          <p:cNvPr id="15" name="矩形 14"/>
          <p:cNvSpPr/>
          <p:nvPr/>
        </p:nvSpPr>
        <p:spPr>
          <a:xfrm>
            <a:off x="2560955" y="2050415"/>
            <a:ext cx="4636135" cy="828675"/>
          </a:xfrm>
          <a:prstGeom prst="rect">
            <a:avLst/>
          </a:prstGeom>
        </p:spPr>
        <p:txBody>
          <a:bodyPr wrap="square" lIns="91438" tIns="45719" rIns="91438" bIns="45719">
            <a:spAutoFit/>
          </a:bodyPr>
          <a:lstStyle/>
          <a:p>
            <a:pPr marL="179705" indent="-171450" algn="just" defTabSz="913765">
              <a:lnSpc>
                <a:spcPct val="150000"/>
              </a:lnSpc>
              <a:spcBef>
                <a:spcPts val="600"/>
              </a:spcBef>
            </a:pPr>
            <a:r>
              <a:rPr lang="en-US" altLang="zh-CN" sz="3200" b="1" dirty="0">
                <a:latin typeface="楷体" panose="02010609060101010101" pitchFamily="49" charset="-122"/>
                <a:ea typeface="楷体" panose="02010609060101010101" pitchFamily="49" charset="-122"/>
              </a:rPr>
              <a:t>1</a:t>
            </a:r>
            <a:r>
              <a:rPr lang="zh-CN" sz="3200" b="1" dirty="0">
                <a:latin typeface="楷体" panose="02010609060101010101" pitchFamily="49" charset="-122"/>
                <a:ea typeface="楷体" panose="02010609060101010101" pitchFamily="49" charset="-122"/>
              </a:rPr>
              <a:t>、</a:t>
            </a:r>
            <a:r>
              <a:rPr lang="zh-CN" altLang="en-US" sz="3200" b="1" noProof="0" dirty="0">
                <a:ln>
                  <a:noFill/>
                </a:ln>
                <a:effectLst/>
                <a:uLnTx/>
                <a:uFillTx/>
                <a:latin typeface="楷体" panose="02010609060101010101" pitchFamily="49" charset="-122"/>
                <a:ea typeface="楷体" panose="02010609060101010101" pitchFamily="49" charset="-122"/>
                <a:sym typeface="+mn-ea"/>
              </a:rPr>
              <a:t>婚前（</a:t>
            </a:r>
            <a:r>
              <a:rPr lang="en-US" altLang="zh-CN" sz="3200" b="1" dirty="0">
                <a:latin typeface="方正舒体" panose="02010601030101010101" pitchFamily="2" charset="-122"/>
                <a:ea typeface="方正舒体" panose="02010601030101010101" pitchFamily="2" charset="-122"/>
                <a:cs typeface="Times New Roman" panose="02020603050405020304" pitchFamily="18" charset="0"/>
                <a:sym typeface="+mn-ea"/>
              </a:rPr>
              <a:t>Premarriage</a:t>
            </a:r>
            <a:r>
              <a:rPr lang="en-US" altLang="zh-CN" sz="3200" b="1" noProof="0" dirty="0">
                <a:ln>
                  <a:noFill/>
                </a:ln>
                <a:effectLst/>
                <a:uLnTx/>
                <a:uFillTx/>
                <a:latin typeface="楷体" panose="02010609060101010101" pitchFamily="49" charset="-122"/>
                <a:ea typeface="楷体" panose="02010609060101010101" pitchFamily="49" charset="-122"/>
                <a:sym typeface="+mn-ea"/>
              </a:rPr>
              <a:t>)</a:t>
            </a:r>
            <a:endParaRPr lang="en-US" altLang="zh-CN" sz="3200" b="1" dirty="0">
              <a:latin typeface="方正舒体" panose="02010601030101010101" pitchFamily="2" charset="-122"/>
              <a:ea typeface="方正舒体" panose="02010601030101010101" pitchFamily="2" charset="-122"/>
            </a:endParaRPr>
          </a:p>
        </p:txBody>
      </p:sp>
      <p:sp>
        <p:nvSpPr>
          <p:cNvPr id="18" name="矩形 14"/>
          <p:cNvSpPr/>
          <p:nvPr/>
        </p:nvSpPr>
        <p:spPr>
          <a:xfrm>
            <a:off x="2560955" y="3437890"/>
            <a:ext cx="4636135" cy="828675"/>
          </a:xfrm>
          <a:prstGeom prst="rect">
            <a:avLst/>
          </a:prstGeom>
        </p:spPr>
        <p:txBody>
          <a:bodyPr wrap="square" lIns="91438" tIns="45719" rIns="91438" bIns="45719">
            <a:spAutoFit/>
          </a:bodyPr>
          <a:lstStyle/>
          <a:p>
            <a:pPr marL="179705" indent="-171450" algn="just" defTabSz="913765">
              <a:lnSpc>
                <a:spcPct val="150000"/>
              </a:lnSpc>
              <a:spcBef>
                <a:spcPts val="600"/>
              </a:spcBef>
            </a:pPr>
            <a:r>
              <a:rPr lang="en-US" altLang="zh-CN" sz="3200" b="1" dirty="0">
                <a:latin typeface="楷体" panose="02010609060101010101" pitchFamily="49" charset="-122"/>
                <a:ea typeface="楷体" panose="02010609060101010101" pitchFamily="49" charset="-122"/>
              </a:rPr>
              <a:t>2</a:t>
            </a:r>
            <a:r>
              <a:rPr lang="zh-CN" sz="3200" b="1" dirty="0">
                <a:latin typeface="楷体" panose="02010609060101010101" pitchFamily="49" charset="-122"/>
                <a:ea typeface="楷体" panose="02010609060101010101" pitchFamily="49" charset="-122"/>
              </a:rPr>
              <a:t>、</a:t>
            </a:r>
            <a:r>
              <a:rPr lang="zh-CN" altLang="en-US" sz="3200" b="1" noProof="0" dirty="0">
                <a:ln>
                  <a:noFill/>
                </a:ln>
                <a:effectLst/>
                <a:uLnTx/>
                <a:uFillTx/>
                <a:latin typeface="楷体" panose="02010609060101010101" pitchFamily="49" charset="-122"/>
                <a:ea typeface="楷体" panose="02010609060101010101" pitchFamily="49" charset="-122"/>
                <a:sym typeface="+mn-ea"/>
              </a:rPr>
              <a:t>婚礼（</a:t>
            </a:r>
            <a:r>
              <a:rPr lang="en-US" altLang="zh-CN" sz="3200" b="1" noProof="0" dirty="0">
                <a:ln>
                  <a:noFill/>
                </a:ln>
                <a:effectLst/>
                <a:uLnTx/>
                <a:uFillTx/>
                <a:latin typeface="方正舒体" panose="02010601030101010101" pitchFamily="2" charset="-122"/>
                <a:ea typeface="方正舒体" panose="02010601030101010101" pitchFamily="2" charset="-122"/>
                <a:sym typeface="+mn-ea"/>
              </a:rPr>
              <a:t>wedding</a:t>
            </a:r>
            <a:r>
              <a:rPr lang="zh-CN" altLang="en-US" sz="3200" b="1" noProof="0" dirty="0">
                <a:ln>
                  <a:noFill/>
                </a:ln>
                <a:effectLst/>
                <a:uLnTx/>
                <a:uFillTx/>
                <a:latin typeface="楷体" panose="02010609060101010101" pitchFamily="49" charset="-122"/>
                <a:ea typeface="楷体" panose="02010609060101010101" pitchFamily="49" charset="-122"/>
                <a:sym typeface="+mn-ea"/>
              </a:rPr>
              <a:t>）</a:t>
            </a:r>
            <a:endParaRPr lang="en-US" altLang="zh-CN" sz="3200" b="1" dirty="0">
              <a:solidFill>
                <a:schemeClr val="tx1"/>
              </a:solidFill>
              <a:latin typeface="方正舒体" panose="02010601030101010101" pitchFamily="2" charset="-122"/>
              <a:ea typeface="方正舒体" panose="02010601030101010101" pitchFamily="2" charset="-122"/>
              <a:sym typeface="+mn-ea"/>
            </a:endParaRPr>
          </a:p>
        </p:txBody>
      </p:sp>
      <p:pic>
        <p:nvPicPr>
          <p:cNvPr id="4" name="图片 3"/>
          <p:cNvPicPr>
            <a:picLocks noChangeAspect="1"/>
          </p:cNvPicPr>
          <p:nvPr/>
        </p:nvPicPr>
        <p:blipFill>
          <a:blip r:embed="rId2"/>
          <a:stretch>
            <a:fillRect/>
          </a:stretch>
        </p:blipFill>
        <p:spPr>
          <a:xfrm>
            <a:off x="1785788" y="3689880"/>
            <a:ext cx="607060" cy="325120"/>
          </a:xfrm>
          <a:prstGeom prst="rect">
            <a:avLst/>
          </a:prstGeom>
        </p:spPr>
      </p:pic>
      <p:pic>
        <p:nvPicPr>
          <p:cNvPr id="7" name="图片 6"/>
          <p:cNvPicPr>
            <a:picLocks noChangeAspect="1"/>
          </p:cNvPicPr>
          <p:nvPr/>
        </p:nvPicPr>
        <p:blipFill>
          <a:blip r:embed="rId2"/>
          <a:stretch>
            <a:fillRect/>
          </a:stretch>
        </p:blipFill>
        <p:spPr>
          <a:xfrm>
            <a:off x="1695618" y="5081800"/>
            <a:ext cx="607060" cy="325120"/>
          </a:xfrm>
          <a:prstGeom prst="rect">
            <a:avLst/>
          </a:prstGeom>
        </p:spPr>
      </p:pic>
      <p:sp>
        <p:nvSpPr>
          <p:cNvPr id="8" name="矩形 14"/>
          <p:cNvSpPr/>
          <p:nvPr/>
        </p:nvSpPr>
        <p:spPr>
          <a:xfrm>
            <a:off x="2482215" y="4739640"/>
            <a:ext cx="5311140" cy="828675"/>
          </a:xfrm>
          <a:prstGeom prst="rect">
            <a:avLst/>
          </a:prstGeom>
        </p:spPr>
        <p:txBody>
          <a:bodyPr wrap="square" lIns="91438" tIns="45719" rIns="91438" bIns="45719">
            <a:spAutoFit/>
          </a:bodyPr>
          <a:p>
            <a:pPr marL="179705" indent="-171450" algn="just" defTabSz="913765">
              <a:lnSpc>
                <a:spcPct val="150000"/>
              </a:lnSpc>
              <a:spcBef>
                <a:spcPts val="600"/>
              </a:spcBef>
            </a:pPr>
            <a:r>
              <a:rPr lang="en-US" altLang="zh-CN" sz="3200" b="1" dirty="0">
                <a:latin typeface="楷体" panose="02010609060101010101" pitchFamily="49" charset="-122"/>
                <a:ea typeface="楷体" panose="02010609060101010101" pitchFamily="49" charset="-122"/>
              </a:rPr>
              <a:t>3</a:t>
            </a:r>
            <a:r>
              <a:rPr lang="zh-CN" sz="3200" b="1" dirty="0">
                <a:latin typeface="楷体" panose="02010609060101010101" pitchFamily="49" charset="-122"/>
                <a:ea typeface="楷体" panose="02010609060101010101" pitchFamily="49" charset="-122"/>
              </a:rPr>
              <a:t>、</a:t>
            </a:r>
            <a:r>
              <a:rPr lang="zh-CN" altLang="en-US" sz="3200" b="1" noProof="0" dirty="0">
                <a:ln>
                  <a:noFill/>
                </a:ln>
                <a:effectLst/>
                <a:uLnTx/>
                <a:uFillTx/>
                <a:latin typeface="楷体" panose="02010609060101010101" pitchFamily="49" charset="-122"/>
                <a:ea typeface="楷体" panose="02010609060101010101" pitchFamily="49" charset="-122"/>
                <a:sym typeface="+mn-ea"/>
              </a:rPr>
              <a:t>婚后</a:t>
            </a:r>
            <a:r>
              <a:rPr lang="zh-CN" altLang="en-US" sz="3200" b="1" noProof="0" dirty="0">
                <a:ln>
                  <a:noFill/>
                </a:ln>
                <a:effectLst/>
                <a:uLnTx/>
                <a:uFillTx/>
                <a:latin typeface="方正舒体" panose="02010601030101010101" pitchFamily="2" charset="-122"/>
                <a:ea typeface="方正舒体" panose="02010601030101010101" pitchFamily="2" charset="-122"/>
                <a:sym typeface="+mn-ea"/>
              </a:rPr>
              <a:t>（</a:t>
            </a:r>
            <a:r>
              <a:rPr lang="en-US" altLang="zh-CN" sz="3200" b="1" noProof="0" dirty="0">
                <a:ln>
                  <a:noFill/>
                </a:ln>
                <a:effectLst/>
                <a:uLnTx/>
                <a:uFillTx/>
                <a:latin typeface="方正舒体" panose="02010601030101010101" pitchFamily="2" charset="-122"/>
                <a:ea typeface="方正舒体" panose="02010601030101010101" pitchFamily="2" charset="-122"/>
                <a:sym typeface="+mn-ea"/>
              </a:rPr>
              <a:t>After marraige</a:t>
            </a:r>
            <a:r>
              <a:rPr lang="zh-CN" altLang="en-US" sz="3200" b="1" noProof="0" dirty="0">
                <a:ln>
                  <a:noFill/>
                </a:ln>
                <a:effectLst/>
                <a:uLnTx/>
                <a:uFillTx/>
                <a:latin typeface="方正舒体" panose="02010601030101010101" pitchFamily="2" charset="-122"/>
                <a:ea typeface="方正舒体" panose="02010601030101010101" pitchFamily="2" charset="-122"/>
                <a:sym typeface="+mn-ea"/>
              </a:rPr>
              <a:t>）</a:t>
            </a:r>
            <a:endParaRPr lang="en-US" altLang="zh-CN" sz="3200" b="1" dirty="0">
              <a:solidFill>
                <a:schemeClr val="tx1"/>
              </a:solidFill>
              <a:latin typeface="方正舒体" panose="02010601030101010101" pitchFamily="2" charset="-122"/>
              <a:ea typeface="方正舒体" panose="02010601030101010101" pitchFamily="2" charset="-122"/>
              <a:sym typeface="+mn-ea"/>
            </a:endParaRPr>
          </a:p>
        </p:txBody>
      </p:sp>
      <p:sp>
        <p:nvSpPr>
          <p:cNvPr id="10" name="文本框 9"/>
          <p:cNvSpPr txBox="1"/>
          <p:nvPr/>
        </p:nvSpPr>
        <p:spPr>
          <a:xfrm>
            <a:off x="8609330" y="2123440"/>
            <a:ext cx="2900680" cy="75565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p>
            <a:pPr algn="ctr" fontAlgn="auto">
              <a:lnSpc>
                <a:spcPct val="90000"/>
              </a:lnSpc>
            </a:pPr>
            <a:r>
              <a:rPr lang="zh-CN" altLang="en-US" sz="2400" b="1" dirty="0">
                <a:solidFill>
                  <a:schemeClr val="tx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sym typeface="+mn-ea"/>
              </a:rPr>
              <a:t>Three Letters And</a:t>
            </a:r>
            <a:endParaRPr lang="zh-CN" altLang="en-US" sz="2400" b="1" dirty="0">
              <a:solidFill>
                <a:schemeClr val="tx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sym typeface="+mn-ea"/>
            </a:endParaRPr>
          </a:p>
          <a:p>
            <a:pPr algn="ctr" fontAlgn="auto">
              <a:lnSpc>
                <a:spcPct val="90000"/>
              </a:lnSpc>
            </a:pPr>
            <a:r>
              <a:rPr lang="zh-CN" altLang="en-US" sz="2400" b="1" dirty="0">
                <a:solidFill>
                  <a:schemeClr val="tx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sym typeface="+mn-ea"/>
              </a:rPr>
              <a:t> Six Etiquettes</a:t>
            </a:r>
            <a:endParaRPr lang="zh-CN" altLang="en-US" sz="2400" b="1" dirty="0">
              <a:solidFill>
                <a:schemeClr val="tx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sym typeface="+mn-ea"/>
            </a:endParaRPr>
          </a:p>
        </p:txBody>
      </p:sp>
      <p:sp>
        <p:nvSpPr>
          <p:cNvPr id="11" name="下箭头 10"/>
          <p:cNvSpPr/>
          <p:nvPr/>
        </p:nvSpPr>
        <p:spPr>
          <a:xfrm rot="16200000">
            <a:off x="7509510" y="1981200"/>
            <a:ext cx="266700" cy="10261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楷体" panose="02010609060101010101" pitchFamily="49" charset="-122"/>
              <a:ea typeface="楷体" panose="02010609060101010101" pitchFamily="49" charset="-122"/>
              <a:cs typeface="+mn-cs"/>
            </a:endParaRPr>
          </a:p>
        </p:txBody>
      </p:sp>
      <p:sp>
        <p:nvSpPr>
          <p:cNvPr id="12" name="下箭头 11"/>
          <p:cNvSpPr/>
          <p:nvPr/>
        </p:nvSpPr>
        <p:spPr>
          <a:xfrm rot="16200000">
            <a:off x="7458710" y="3394710"/>
            <a:ext cx="266700" cy="11271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楷体" panose="02010609060101010101" pitchFamily="49" charset="-122"/>
              <a:ea typeface="楷体" panose="02010609060101010101" pitchFamily="49" charset="-122"/>
              <a:cs typeface="+mn-cs"/>
            </a:endParaRPr>
          </a:p>
        </p:txBody>
      </p:sp>
      <p:sp>
        <p:nvSpPr>
          <p:cNvPr id="13" name="文本框 12"/>
          <p:cNvSpPr txBox="1"/>
          <p:nvPr/>
        </p:nvSpPr>
        <p:spPr>
          <a:xfrm>
            <a:off x="8609330" y="3689985"/>
            <a:ext cx="2900680" cy="49720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p>
            <a:pPr algn="ctr" fontAlgn="auto">
              <a:lnSpc>
                <a:spcPct val="110000"/>
              </a:lnSpc>
            </a:pPr>
            <a:r>
              <a:rPr lang="en-US" altLang="zh-CN" sz="2400" b="1" dirty="0">
                <a:solidFill>
                  <a:schemeClr val="tx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sym typeface="+mn-ea"/>
              </a:rPr>
              <a:t>The  customs</a:t>
            </a:r>
            <a:endParaRPr lang="en-US" altLang="zh-CN" sz="2400" b="1" dirty="0">
              <a:solidFill>
                <a:schemeClr val="tx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sym typeface="+mn-ea"/>
            </a:endParaRPr>
          </a:p>
        </p:txBody>
      </p:sp>
      <p:sp>
        <p:nvSpPr>
          <p:cNvPr id="16" name="下箭头 15"/>
          <p:cNvSpPr/>
          <p:nvPr/>
        </p:nvSpPr>
        <p:spPr>
          <a:xfrm rot="16200000">
            <a:off x="7901305" y="4871720"/>
            <a:ext cx="266700" cy="7448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楷体" panose="02010609060101010101" pitchFamily="49" charset="-122"/>
              <a:ea typeface="楷体" panose="02010609060101010101" pitchFamily="49" charset="-122"/>
              <a:cs typeface="+mn-cs"/>
            </a:endParaRPr>
          </a:p>
        </p:txBody>
      </p:sp>
      <p:sp>
        <p:nvSpPr>
          <p:cNvPr id="17" name="文本框 16"/>
          <p:cNvSpPr txBox="1"/>
          <p:nvPr/>
        </p:nvSpPr>
        <p:spPr>
          <a:xfrm>
            <a:off x="8691245" y="4996180"/>
            <a:ext cx="2900680" cy="49720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p>
            <a:pPr algn="ctr" fontAlgn="auto">
              <a:lnSpc>
                <a:spcPct val="110000"/>
              </a:lnSpc>
            </a:pPr>
            <a:r>
              <a:rPr lang="en-US" altLang="zh-CN" sz="2400" b="1" dirty="0">
                <a:solidFill>
                  <a:schemeClr val="tx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sym typeface="+mn-ea"/>
              </a:rPr>
              <a:t>The  customs</a:t>
            </a:r>
            <a:endParaRPr lang="en-US" altLang="zh-CN" sz="2400" b="1" dirty="0">
              <a:solidFill>
                <a:schemeClr val="tx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linds(horizont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0" grpId="0" bldLvl="0" animBg="1"/>
      <p:bldP spid="12" grpId="0" bldLvl="0" animBg="1"/>
      <p:bldP spid="13" grpId="0" bldLvl="0" animBg="1"/>
      <p:bldP spid="16" grpId="0" bldLvl="0" animBg="1"/>
      <p:bldP spid="17"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1774825" y="167005"/>
            <a:ext cx="8641715" cy="643890"/>
          </a:xfrm>
          <a:prstGeom prst="rect">
            <a:avLst/>
          </a:prstGeom>
          <a:noFill/>
          <a:effectLst/>
        </p:spPr>
        <p:txBody>
          <a:bodyPr wrap="square" lIns="91438" tIns="45719" rIns="91438" bIns="45719" rtlCol="0">
            <a:spAutoFit/>
            <a:scene3d>
              <a:camera prst="orthographicFront"/>
              <a:lightRig rig="threePt" dir="t"/>
            </a:scene3d>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zh-CN" altLang="en-US" sz="3600" b="1" dirty="0">
                <a:solidFill>
                  <a:schemeClr val="tx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sym typeface="+mn-ea"/>
              </a:rPr>
              <a:t>Three Letters And Six Etiquettes</a:t>
            </a:r>
            <a:endParaRPr lang="zh-CN" altLang="en-US" sz="3600" b="1" noProof="0" dirty="0">
              <a:solidFill>
                <a:schemeClr val="tx1"/>
              </a:solidFill>
              <a:effectLst>
                <a:outerShdw blurRad="38100" dist="19050" dir="2700000" algn="tl" rotWithShape="0">
                  <a:schemeClr val="dk1">
                    <a:alpha val="40000"/>
                  </a:schemeClr>
                </a:outerShdw>
              </a:effectLst>
              <a:uLnTx/>
              <a:uFillTx/>
              <a:latin typeface="方正舒体" panose="02010601030101010101" pitchFamily="2" charset="-122"/>
              <a:ea typeface="方正舒体" panose="02010601030101010101" pitchFamily="2" charset="-122"/>
              <a:sym typeface="+mn-ea"/>
            </a:endParaRPr>
          </a:p>
        </p:txBody>
      </p:sp>
      <p:sp>
        <p:nvSpPr>
          <p:cNvPr id="13" name="TextBox 16"/>
          <p:cNvSpPr txBox="1"/>
          <p:nvPr/>
        </p:nvSpPr>
        <p:spPr>
          <a:xfrm>
            <a:off x="3393440" y="1581150"/>
            <a:ext cx="8334375" cy="4984750"/>
          </a:xfrm>
          <a:prstGeom prst="rect">
            <a:avLst/>
          </a:prstGeom>
          <a:noFill/>
          <a:ln>
            <a:noFill/>
          </a:ln>
          <a:scene3d>
            <a:camera prst="orthographicFront"/>
            <a:lightRig rig="threePt" dir="t"/>
          </a:scene3d>
          <a:sp3d>
            <a:bevelT/>
          </a:sp3d>
        </p:spPr>
        <p:txBody>
          <a:bodyPr wrap="square" rtlCol="0">
            <a:spAutoFit/>
          </a:bodyPr>
          <a:lstStyle/>
          <a:p>
            <a:pPr algn="just" fontAlgn="auto">
              <a:lnSpc>
                <a:spcPct val="150000"/>
              </a:lnSpc>
            </a:pPr>
            <a:r>
              <a:rPr lang="zh-CN" altLang="en-US" sz="2400" b="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sym typeface="+mn-ea"/>
              </a:rPr>
              <a:t>三书六礼</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是中国的传统婚姻习俗礼仪。“三书”指在“六礼”过程中所用的文书，“六礼”是指由求婚至完婚的整个结婚过程。</a:t>
            </a:r>
            <a:endPar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p>
            <a:pPr algn="just" fontAlgn="auto">
              <a:lnSpc>
                <a:spcPct val="150000"/>
              </a:lnSpc>
            </a:pPr>
            <a:r>
              <a:rPr lang="zh-CN" altLang="en-US" sz="2800" b="1" dirty="0">
                <a:solidFill>
                  <a:schemeClr val="tx1"/>
                </a:solidFill>
                <a:latin typeface="方正舒体" panose="02010601030101010101" pitchFamily="2" charset="-122"/>
                <a:ea typeface="方正舒体" panose="02010601030101010101" pitchFamily="2" charset="-122"/>
                <a:sym typeface="+mn-ea"/>
              </a:rPr>
              <a:t>In ancient times</a:t>
            </a:r>
            <a:r>
              <a:rPr lang="en-US" altLang="zh-CN" sz="2800" b="1" dirty="0">
                <a:solidFill>
                  <a:schemeClr val="tx1"/>
                </a:solidFill>
                <a:latin typeface="方正舒体" panose="02010601030101010101" pitchFamily="2" charset="-122"/>
                <a:ea typeface="方正舒体" panose="02010601030101010101" pitchFamily="2" charset="-122"/>
                <a:sym typeface="+mn-ea"/>
              </a:rPr>
              <a:t>.</a:t>
            </a:r>
            <a:r>
              <a:rPr lang="zh-CN" altLang="en-US" sz="2800" b="1" dirty="0">
                <a:solidFill>
                  <a:schemeClr val="tx1"/>
                </a:solidFill>
                <a:latin typeface="方正舒体" panose="02010601030101010101" pitchFamily="2" charset="-122"/>
                <a:ea typeface="方正舒体" panose="02010601030101010101" pitchFamily="2" charset="-122"/>
                <a:sym typeface="+mn-ea"/>
              </a:rPr>
              <a:t> it was very important to follow a basic principle of </a:t>
            </a:r>
            <a:r>
              <a:rPr lang="zh-CN" altLang="en-US" sz="2800" b="1" dirty="0">
                <a:solidFill>
                  <a:schemeClr val="accent1"/>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sym typeface="+mn-ea"/>
              </a:rPr>
              <a:t>Three Letters And Six Etiquettes</a:t>
            </a:r>
            <a:r>
              <a:rPr lang="zh-CN" altLang="en-US" sz="2800" b="1" dirty="0">
                <a:solidFill>
                  <a:schemeClr val="tx1"/>
                </a:solidFill>
                <a:latin typeface="方正舒体" panose="02010601030101010101" pitchFamily="2" charset="-122"/>
                <a:ea typeface="方正舒体" panose="02010601030101010101" pitchFamily="2" charset="-122"/>
                <a:sym typeface="+mn-ea"/>
              </a:rPr>
              <a:t> </a:t>
            </a:r>
            <a:r>
              <a:rPr lang="en-US" altLang="zh-CN" sz="2800" b="1" dirty="0">
                <a:solidFill>
                  <a:schemeClr val="tx1"/>
                </a:solidFill>
                <a:latin typeface="方正舒体" panose="02010601030101010101" pitchFamily="2" charset="-122"/>
                <a:ea typeface="方正舒体" panose="02010601030101010101" pitchFamily="2" charset="-122"/>
                <a:sym typeface="+mn-ea"/>
              </a:rPr>
              <a:t>.</a:t>
            </a:r>
            <a:r>
              <a:rPr lang="en-US" altLang="zh-CN" sz="2800" b="1" dirty="0">
                <a:solidFill>
                  <a:schemeClr val="accent1"/>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sym typeface="+mn-ea"/>
              </a:rPr>
              <a:t>"Three letters"</a:t>
            </a:r>
            <a:r>
              <a:rPr lang="en-US" altLang="zh-CN" sz="2800" b="1" dirty="0">
                <a:solidFill>
                  <a:schemeClr val="tx1"/>
                </a:solidFill>
                <a:latin typeface="方正舒体" panose="02010601030101010101" pitchFamily="2" charset="-122"/>
                <a:ea typeface="方正舒体" panose="02010601030101010101" pitchFamily="2" charset="-122"/>
                <a:sym typeface="+mn-ea"/>
              </a:rPr>
              <a:t> refers to the documents used in the process of "six rites", </a:t>
            </a:r>
            <a:r>
              <a:rPr lang="en-US" altLang="zh-CN" sz="2800" b="1" dirty="0">
                <a:solidFill>
                  <a:schemeClr val="accent1"/>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sym typeface="+mn-ea"/>
              </a:rPr>
              <a:t>"six rites"</a:t>
            </a:r>
            <a:r>
              <a:rPr lang="en-US" altLang="zh-CN" sz="2800" b="1" dirty="0">
                <a:solidFill>
                  <a:schemeClr val="tx1"/>
                </a:solidFill>
                <a:latin typeface="方正舒体" panose="02010601030101010101" pitchFamily="2" charset="-122"/>
                <a:ea typeface="方正舒体" panose="02010601030101010101" pitchFamily="2" charset="-122"/>
                <a:sym typeface="+mn-ea"/>
              </a:rPr>
              <a:t>refers to the whole marriage process from proposal to marriage.</a:t>
            </a:r>
            <a:endParaRPr lang="en-US" altLang="zh-CN" sz="2800" b="1" dirty="0">
              <a:solidFill>
                <a:schemeClr val="tx1"/>
              </a:solidFill>
              <a:latin typeface="方正舒体" panose="02010601030101010101" pitchFamily="2" charset="-122"/>
              <a:ea typeface="方正舒体" panose="02010601030101010101" pitchFamily="2" charset="-122"/>
              <a:sym typeface="+mn-ea"/>
            </a:endParaRPr>
          </a:p>
        </p:txBody>
      </p:sp>
      <p:grpSp>
        <p:nvGrpSpPr>
          <p:cNvPr id="2" name="组合 3"/>
          <p:cNvGrpSpPr/>
          <p:nvPr/>
        </p:nvGrpSpPr>
        <p:grpSpPr>
          <a:xfrm rot="10800000">
            <a:off x="0" y="969065"/>
            <a:ext cx="12192000" cy="413147"/>
            <a:chOff x="0" y="6444852"/>
            <a:chExt cx="12192000" cy="413147"/>
          </a:xfrm>
        </p:grpSpPr>
        <p:pic>
          <p:nvPicPr>
            <p:cNvPr id="3" name="图片 4"/>
            <p:cNvPicPr>
              <a:picLocks noChangeAspect="1"/>
            </p:cNvPicPr>
            <p:nvPr/>
          </p:nvPicPr>
          <p:blipFill>
            <a:blip r:embed="rId1"/>
            <a:stretch>
              <a:fillRect/>
            </a:stretch>
          </p:blipFill>
          <p:spPr>
            <a:xfrm>
              <a:off x="0" y="6444852"/>
              <a:ext cx="6610350" cy="413147"/>
            </a:xfrm>
            <a:prstGeom prst="rect">
              <a:avLst/>
            </a:prstGeom>
          </p:spPr>
        </p:pic>
        <p:pic>
          <p:nvPicPr>
            <p:cNvPr id="4"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pic>
        <p:nvPicPr>
          <p:cNvPr id="5" name="图片 4"/>
          <p:cNvPicPr>
            <a:picLocks noChangeAspect="1"/>
          </p:cNvPicPr>
          <p:nvPr/>
        </p:nvPicPr>
        <p:blipFill>
          <a:blip r:embed="rId2"/>
          <a:stretch>
            <a:fillRect/>
          </a:stretch>
        </p:blipFill>
        <p:spPr>
          <a:xfrm>
            <a:off x="370840" y="1581785"/>
            <a:ext cx="2705100" cy="452945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1968500" y="55245"/>
            <a:ext cx="8641715" cy="643890"/>
          </a:xfrm>
          <a:prstGeom prst="rect">
            <a:avLst/>
          </a:prstGeom>
          <a:noFill/>
          <a:effectLst/>
        </p:spPr>
        <p:txBody>
          <a:bodyPr wrap="square" lIns="91438" tIns="45719" rIns="91438" bIns="45719" rtlCol="0">
            <a:spAutoFit/>
            <a:scene3d>
              <a:camera prst="orthographicFront"/>
              <a:lightRig rig="threePt" dir="t"/>
            </a:scene3d>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zh-CN" altLang="en-US" sz="3600" b="1" dirty="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Comic Sans MS" panose="030F0702030302020204" charset="0"/>
                <a:sym typeface="+mn-ea"/>
              </a:rPr>
              <a:t>三书：</a:t>
            </a:r>
            <a:r>
              <a:rPr lang="zh-CN" altLang="en-US" sz="3600" b="1" dirty="0">
                <a:solidFill>
                  <a:schemeClr val="tx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cs typeface="Comic Sans MS" panose="030F0702030302020204" charset="0"/>
                <a:sym typeface="+mn-ea"/>
              </a:rPr>
              <a:t>Three Letters</a:t>
            </a:r>
            <a:endParaRPr lang="zh-CN" altLang="en-US" sz="3600" b="1" dirty="0">
              <a:solidFill>
                <a:schemeClr val="tx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cs typeface="Comic Sans MS" panose="030F0702030302020204" charset="0"/>
              <a:sym typeface="+mn-ea"/>
            </a:endParaRPr>
          </a:p>
        </p:txBody>
      </p:sp>
      <p:grpSp>
        <p:nvGrpSpPr>
          <p:cNvPr id="10" name="组合 9"/>
          <p:cNvGrpSpPr/>
          <p:nvPr/>
        </p:nvGrpSpPr>
        <p:grpSpPr>
          <a:xfrm>
            <a:off x="2546985" y="825500"/>
            <a:ext cx="7002780" cy="4570730"/>
            <a:chOff x="346" y="1593"/>
            <a:chExt cx="9257" cy="6559"/>
          </a:xfrm>
        </p:grpSpPr>
        <p:sp>
          <p:nvSpPr>
            <p:cNvPr id="7171" name="Oval 1"/>
            <p:cNvSpPr/>
            <p:nvPr/>
          </p:nvSpPr>
          <p:spPr>
            <a:xfrm>
              <a:off x="346" y="3600"/>
              <a:ext cx="3615" cy="2655"/>
            </a:xfrm>
            <a:prstGeom prst="ellipse">
              <a:avLst/>
            </a:prstGeom>
            <a:solidFill>
              <a:srgbClr val="FF0000">
                <a:alpha val="100000"/>
              </a:srgbClr>
            </a:solidFill>
            <a:ln w="9525">
              <a:noFill/>
            </a:ln>
          </p:spPr>
          <p:txBody>
            <a:bodyPr vert="horz" wrap="square" lIns="90000" tIns="67932" rIns="90000" bIns="45000" anchor="ctr"/>
            <a:p>
              <a:pPr algn="ctr" defTabSz="0">
                <a:tabLst>
                  <a:tab pos="723900" algn="l"/>
                  <a:tab pos="1447800" algn="l"/>
                </a:tabLst>
              </a:pPr>
              <a:r>
                <a:rPr lang="zh-CN" altLang="en-US" sz="2600" b="1" dirty="0">
                  <a:solidFill>
                    <a:srgbClr val="FFFFFF"/>
                  </a:solidFill>
                  <a:latin typeface="Comic Sans MS" panose="030F0702030302020204" charset="0"/>
                </a:rPr>
                <a:t>Three letters</a:t>
              </a:r>
              <a:endParaRPr lang="en-US" altLang="x-none" sz="2600" b="1" dirty="0">
                <a:solidFill>
                  <a:srgbClr val="FFFFFF"/>
                </a:solidFill>
                <a:latin typeface="Comic Sans MS" panose="030F0702030302020204" charset="0"/>
              </a:endParaRPr>
            </a:p>
          </p:txBody>
        </p:sp>
        <p:cxnSp>
          <p:nvCxnSpPr>
            <p:cNvPr id="7172" name="AutoShape 6"/>
            <p:cNvCxnSpPr/>
            <p:nvPr/>
          </p:nvCxnSpPr>
          <p:spPr>
            <a:xfrm flipV="1">
              <a:off x="3840" y="3240"/>
              <a:ext cx="1775" cy="868"/>
            </a:xfrm>
            <a:prstGeom prst="straightConnector1">
              <a:avLst/>
            </a:prstGeom>
            <a:ln w="76200" cap="flat" cmpd="sng">
              <a:solidFill>
                <a:srgbClr val="FF0000"/>
              </a:solidFill>
              <a:prstDash val="solid"/>
              <a:headEnd type="none" w="med" len="med"/>
              <a:tailEnd type="triangle" w="med" len="med"/>
            </a:ln>
          </p:spPr>
        </p:cxnSp>
        <p:cxnSp>
          <p:nvCxnSpPr>
            <p:cNvPr id="7173" name="AutoShape 8"/>
            <p:cNvCxnSpPr/>
            <p:nvPr/>
          </p:nvCxnSpPr>
          <p:spPr>
            <a:xfrm>
              <a:off x="4080" y="5040"/>
              <a:ext cx="1515" cy="10"/>
            </a:xfrm>
            <a:prstGeom prst="straightConnector1">
              <a:avLst/>
            </a:prstGeom>
            <a:ln w="76200" cap="flat" cmpd="sng">
              <a:solidFill>
                <a:srgbClr val="FF0000"/>
              </a:solidFill>
              <a:prstDash val="solid"/>
              <a:headEnd type="none" w="med" len="med"/>
              <a:tailEnd type="triangle" w="med" len="med"/>
            </a:ln>
          </p:spPr>
        </p:cxnSp>
        <p:cxnSp>
          <p:nvCxnSpPr>
            <p:cNvPr id="7174" name="AutoShape 7"/>
            <p:cNvCxnSpPr/>
            <p:nvPr/>
          </p:nvCxnSpPr>
          <p:spPr>
            <a:xfrm>
              <a:off x="3862" y="6028"/>
              <a:ext cx="1775" cy="878"/>
            </a:xfrm>
            <a:prstGeom prst="straightConnector1">
              <a:avLst/>
            </a:prstGeom>
            <a:ln w="76200" cap="flat" cmpd="sng">
              <a:solidFill>
                <a:srgbClr val="FF0000"/>
              </a:solidFill>
              <a:prstDash val="solid"/>
              <a:headEnd type="none" w="med" len="med"/>
              <a:tailEnd type="triangle" w="med" len="med"/>
            </a:ln>
          </p:spPr>
        </p:cxnSp>
        <p:sp>
          <p:nvSpPr>
            <p:cNvPr id="7175" name="Oval 4"/>
            <p:cNvSpPr/>
            <p:nvPr/>
          </p:nvSpPr>
          <p:spPr>
            <a:xfrm>
              <a:off x="6009" y="1593"/>
              <a:ext cx="3594" cy="2007"/>
            </a:xfrm>
            <a:prstGeom prst="ellipse">
              <a:avLst/>
            </a:prstGeom>
            <a:solidFill>
              <a:srgbClr val="FF0000">
                <a:alpha val="100000"/>
              </a:srgbClr>
            </a:solidFill>
            <a:ln w="9525">
              <a:noFill/>
            </a:ln>
          </p:spPr>
          <p:txBody>
            <a:bodyPr vert="horz" wrap="square" lIns="90000" tIns="64404" rIns="90000" bIns="45000" anchor="ctr"/>
            <a:p>
              <a:pPr algn="ctr" defTabSz="0">
                <a:tabLst>
                  <a:tab pos="723900" algn="l"/>
                </a:tabLst>
              </a:pPr>
              <a:r>
                <a:rPr lang="en-US" altLang="x-none" sz="2200" b="1" dirty="0">
                  <a:solidFill>
                    <a:srgbClr val="FFFFFF"/>
                  </a:solidFill>
                  <a:latin typeface="Comic Sans MS" panose="030F0702030302020204" charset="0"/>
                </a:rPr>
                <a:t>Betrothal Letter</a:t>
              </a:r>
              <a:endParaRPr lang="en-US" altLang="x-none" sz="2200" b="1" dirty="0">
                <a:solidFill>
                  <a:srgbClr val="FFFFFF"/>
                </a:solidFill>
                <a:latin typeface="Comic Sans MS" panose="030F0702030302020204" charset="0"/>
              </a:endParaRPr>
            </a:p>
          </p:txBody>
        </p:sp>
        <p:sp>
          <p:nvSpPr>
            <p:cNvPr id="7176" name="Oval 4"/>
            <p:cNvSpPr/>
            <p:nvPr/>
          </p:nvSpPr>
          <p:spPr>
            <a:xfrm>
              <a:off x="6031" y="4108"/>
              <a:ext cx="3550" cy="1920"/>
            </a:xfrm>
            <a:prstGeom prst="ellipse">
              <a:avLst/>
            </a:prstGeom>
            <a:solidFill>
              <a:srgbClr val="FF0000">
                <a:alpha val="100000"/>
              </a:srgbClr>
            </a:solidFill>
            <a:ln w="9525">
              <a:noFill/>
            </a:ln>
          </p:spPr>
          <p:txBody>
            <a:bodyPr vert="horz" wrap="square" lIns="90000" tIns="64404" rIns="90000" bIns="45000" anchor="ctr"/>
            <a:p>
              <a:pPr algn="ctr" defTabSz="0">
                <a:tabLst>
                  <a:tab pos="723900" algn="l"/>
                </a:tabLst>
              </a:pPr>
              <a:r>
                <a:rPr lang="en-US" altLang="x-none" sz="2200" b="1" dirty="0">
                  <a:solidFill>
                    <a:srgbClr val="FFFFFF"/>
                  </a:solidFill>
                  <a:latin typeface="Comic Sans MS" panose="030F0702030302020204" charset="0"/>
                </a:rPr>
                <a:t>Gift Letter </a:t>
              </a:r>
              <a:endParaRPr lang="en-US" altLang="x-none" sz="2200" b="1" dirty="0">
                <a:solidFill>
                  <a:srgbClr val="FFFFFF"/>
                </a:solidFill>
                <a:latin typeface="Comic Sans MS" panose="030F0702030302020204" charset="0"/>
              </a:endParaRPr>
            </a:p>
          </p:txBody>
        </p:sp>
        <p:sp>
          <p:nvSpPr>
            <p:cNvPr id="7177" name="Oval 4"/>
            <p:cNvSpPr/>
            <p:nvPr/>
          </p:nvSpPr>
          <p:spPr>
            <a:xfrm>
              <a:off x="6053" y="6328"/>
              <a:ext cx="3550" cy="1824"/>
            </a:xfrm>
            <a:prstGeom prst="ellipse">
              <a:avLst/>
            </a:prstGeom>
            <a:solidFill>
              <a:srgbClr val="FF0000">
                <a:alpha val="100000"/>
              </a:srgbClr>
            </a:solidFill>
            <a:ln w="9525">
              <a:noFill/>
            </a:ln>
          </p:spPr>
          <p:txBody>
            <a:bodyPr vert="horz" wrap="square" lIns="90000" tIns="64404" rIns="90000" bIns="45000" anchor="ctr"/>
            <a:p>
              <a:pPr algn="ctr" defTabSz="0">
                <a:tabLst>
                  <a:tab pos="723900" algn="l"/>
                </a:tabLst>
              </a:pPr>
              <a:r>
                <a:rPr lang="en-US" altLang="x-none" sz="2200" b="1" dirty="0">
                  <a:solidFill>
                    <a:srgbClr val="FFFFFF"/>
                  </a:solidFill>
                  <a:latin typeface="Comic Sans MS" panose="030F0702030302020204" charset="0"/>
                  <a:cs typeface="Comic Sans MS" panose="030F0702030302020204" charset="0"/>
                </a:rPr>
                <a:t>Wedding Letter</a:t>
              </a:r>
              <a:endParaRPr lang="en-US" altLang="x-none" sz="2200" b="1" dirty="0">
                <a:solidFill>
                  <a:srgbClr val="FFFFFF"/>
                </a:solidFill>
                <a:latin typeface="Comic Sans MS" panose="030F0702030302020204" charset="0"/>
                <a:cs typeface="Comic Sans MS" panose="030F0702030302020204" charset="0"/>
              </a:endParaRPr>
            </a:p>
          </p:txBody>
        </p:sp>
      </p:grpSp>
      <p:sp>
        <p:nvSpPr>
          <p:cNvPr id="11" name="文本框 10"/>
          <p:cNvSpPr txBox="1"/>
          <p:nvPr/>
        </p:nvSpPr>
        <p:spPr>
          <a:xfrm>
            <a:off x="534670" y="2317115"/>
            <a:ext cx="1527175" cy="1198880"/>
          </a:xfrm>
          <a:prstGeom prst="rect">
            <a:avLst/>
          </a:prstGeom>
          <a:solidFill>
            <a:schemeClr val="bg1"/>
          </a:solidFill>
          <a:ln>
            <a:solidFill>
              <a:srgbClr val="C00000"/>
            </a:solidFill>
            <a:prstDash val="sysDash"/>
          </a:ln>
          <a:scene3d>
            <a:camera prst="orthographicFront"/>
            <a:lightRig rig="threePt" dir="t"/>
          </a:scene3d>
          <a:sp3d>
            <a:bevelT/>
          </a:sp3d>
        </p:spPr>
        <p:txBody>
          <a:bodyPr wrap="square" rtlCol="0">
            <a:spAutoFit/>
          </a:bodyPr>
          <a:p>
            <a:pPr algn="just" fontAlgn="auto">
              <a:lnSpc>
                <a:spcPct val="150000"/>
              </a:lnSpc>
            </a:pPr>
            <a:r>
              <a:rPr lang="zh-CN" altLang="en-US" sz="2400" b="1" dirty="0">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sym typeface="+mn-ea"/>
              </a:rPr>
              <a:t>sān shū</a:t>
            </a:r>
            <a:endParaRPr lang="zh-CN" altLang="en-US" sz="2400" b="1"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endParaRPr>
          </a:p>
          <a:p>
            <a:pPr algn="just" fontAlgn="auto">
              <a:lnSpc>
                <a:spcPct val="150000"/>
              </a:lnSpc>
            </a:pPr>
            <a:r>
              <a:rPr lang="zh-CN" altLang="en-US" sz="2400" b="1"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 三  书</a:t>
            </a:r>
            <a:endParaRPr lang="zh-CN" altLang="en-US" sz="2400" b="1" dirty="0">
              <a:solidFill>
                <a:schemeClr val="tx1"/>
              </a:solidFill>
              <a:latin typeface="方正舒体" panose="02010601030101010101" pitchFamily="2" charset="-122"/>
              <a:ea typeface="方正舒体" panose="02010601030101010101" pitchFamily="2" charset="-122"/>
              <a:sym typeface="+mn-ea"/>
            </a:endParaRPr>
          </a:p>
        </p:txBody>
      </p:sp>
      <p:sp>
        <p:nvSpPr>
          <p:cNvPr id="12" name="文本框 11"/>
          <p:cNvSpPr txBox="1"/>
          <p:nvPr/>
        </p:nvSpPr>
        <p:spPr>
          <a:xfrm>
            <a:off x="9713595" y="825500"/>
            <a:ext cx="1958975" cy="1198880"/>
          </a:xfrm>
          <a:prstGeom prst="rect">
            <a:avLst/>
          </a:prstGeom>
          <a:solidFill>
            <a:schemeClr val="bg1"/>
          </a:solidFill>
          <a:ln>
            <a:solidFill>
              <a:srgbClr val="C00000"/>
            </a:solidFill>
          </a:ln>
          <a:scene3d>
            <a:camera prst="orthographicFront"/>
            <a:lightRig rig="threePt" dir="t"/>
          </a:scene3d>
          <a:sp3d>
            <a:bevelT/>
          </a:sp3d>
        </p:spPr>
        <p:txBody>
          <a:bodyPr wrap="square" rtlCol="0">
            <a:spAutoFit/>
          </a:bodyPr>
          <a:p>
            <a:pPr algn="ctr" fontAlgn="auto">
              <a:lnSpc>
                <a:spcPct val="150000"/>
              </a:lnSpc>
            </a:pPr>
            <a:r>
              <a:rPr lang="en-US" altLang="zh-CN" sz="2400" b="1" dirty="0">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sym typeface="+mn-ea"/>
              </a:rPr>
              <a:t> </a:t>
            </a:r>
            <a:r>
              <a:rPr lang="zh-CN" altLang="en-US" sz="2400" b="1" dirty="0">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sym typeface="+mn-ea"/>
              </a:rPr>
              <a:t>pìn  shū</a:t>
            </a:r>
            <a:endParaRPr lang="zh-CN" altLang="en-US" sz="2400" b="1"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endParaRPr>
          </a:p>
          <a:p>
            <a:pPr algn="ctr" fontAlgn="auto">
              <a:lnSpc>
                <a:spcPct val="150000"/>
              </a:lnSpc>
            </a:pPr>
            <a:r>
              <a:rPr lang="zh-CN" altLang="en-US" sz="2400" b="1"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 聘  书</a:t>
            </a:r>
            <a:endParaRPr lang="zh-CN" altLang="en-US" sz="2400" b="1" dirty="0">
              <a:solidFill>
                <a:schemeClr val="tx1"/>
              </a:solidFill>
              <a:latin typeface="方正舒体" panose="02010601030101010101" pitchFamily="2" charset="-122"/>
              <a:ea typeface="方正舒体" panose="02010601030101010101" pitchFamily="2" charset="-122"/>
              <a:sym typeface="+mn-ea"/>
            </a:endParaRPr>
          </a:p>
        </p:txBody>
      </p:sp>
      <p:sp>
        <p:nvSpPr>
          <p:cNvPr id="13" name="文本框 12"/>
          <p:cNvSpPr txBox="1"/>
          <p:nvPr/>
        </p:nvSpPr>
        <p:spPr>
          <a:xfrm>
            <a:off x="9712960" y="2550160"/>
            <a:ext cx="1958975" cy="1198880"/>
          </a:xfrm>
          <a:prstGeom prst="rect">
            <a:avLst/>
          </a:prstGeom>
          <a:solidFill>
            <a:schemeClr val="bg1"/>
          </a:solidFill>
          <a:ln>
            <a:solidFill>
              <a:srgbClr val="C00000"/>
            </a:solidFill>
          </a:ln>
          <a:scene3d>
            <a:camera prst="orthographicFront"/>
            <a:lightRig rig="threePt" dir="t"/>
          </a:scene3d>
          <a:sp3d>
            <a:bevelT/>
          </a:sp3d>
        </p:spPr>
        <p:txBody>
          <a:bodyPr wrap="square" rtlCol="0">
            <a:spAutoFit/>
          </a:bodyPr>
          <a:p>
            <a:pPr algn="ctr" fontAlgn="auto">
              <a:lnSpc>
                <a:spcPct val="150000"/>
              </a:lnSpc>
            </a:pPr>
            <a:r>
              <a:rPr lang="zh-CN" altLang="en-US" sz="2400" b="1" dirty="0">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sym typeface="+mn-ea"/>
              </a:rPr>
              <a:t>lǐ   shū</a:t>
            </a:r>
            <a:endParaRPr lang="zh-CN" altLang="en-US" sz="2400" b="1"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endParaRPr>
          </a:p>
          <a:p>
            <a:pPr algn="ctr" fontAlgn="auto">
              <a:lnSpc>
                <a:spcPct val="150000"/>
              </a:lnSpc>
            </a:pPr>
            <a:r>
              <a:rPr lang="zh-CN" altLang="en-US" sz="2400" b="1"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礼  书</a:t>
            </a:r>
            <a:endParaRPr lang="zh-CN" altLang="en-US" sz="2400" b="1" dirty="0">
              <a:solidFill>
                <a:schemeClr val="tx1"/>
              </a:solidFill>
              <a:latin typeface="方正舒体" panose="02010601030101010101" pitchFamily="2" charset="-122"/>
              <a:ea typeface="方正舒体" panose="02010601030101010101" pitchFamily="2" charset="-122"/>
              <a:sym typeface="+mn-ea"/>
            </a:endParaRPr>
          </a:p>
        </p:txBody>
      </p:sp>
      <p:sp>
        <p:nvSpPr>
          <p:cNvPr id="14" name="文本框 13"/>
          <p:cNvSpPr txBox="1"/>
          <p:nvPr/>
        </p:nvSpPr>
        <p:spPr>
          <a:xfrm>
            <a:off x="9714230" y="4197350"/>
            <a:ext cx="1957705" cy="1198880"/>
          </a:xfrm>
          <a:prstGeom prst="rect">
            <a:avLst/>
          </a:prstGeom>
          <a:solidFill>
            <a:schemeClr val="bg1"/>
          </a:solidFill>
          <a:ln>
            <a:solidFill>
              <a:srgbClr val="C00000"/>
            </a:solidFill>
          </a:ln>
          <a:scene3d>
            <a:camera prst="orthographicFront"/>
            <a:lightRig rig="threePt" dir="t"/>
          </a:scene3d>
          <a:sp3d>
            <a:bevelT/>
          </a:sp3d>
        </p:spPr>
        <p:txBody>
          <a:bodyPr wrap="square" rtlCol="0">
            <a:spAutoFit/>
          </a:bodyPr>
          <a:p>
            <a:pPr algn="ctr" fontAlgn="auto">
              <a:lnSpc>
                <a:spcPct val="150000"/>
              </a:lnSpc>
            </a:pPr>
            <a:r>
              <a:rPr lang="zh-CN" altLang="en-US" sz="2400" b="1" dirty="0">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sym typeface="+mn-ea"/>
              </a:rPr>
              <a:t>yínɡ shū </a:t>
            </a:r>
            <a:endParaRPr lang="zh-CN" altLang="en-US" sz="2400" b="1" dirty="0">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sym typeface="+mn-ea"/>
            </a:endParaRPr>
          </a:p>
          <a:p>
            <a:pPr algn="ctr" fontAlgn="auto">
              <a:lnSpc>
                <a:spcPct val="150000"/>
              </a:lnSpc>
            </a:pPr>
            <a:r>
              <a:rPr lang="zh-CN" altLang="en-US" sz="2400" b="1"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 迎  书</a:t>
            </a:r>
            <a:endParaRPr lang="zh-CN" altLang="en-US" sz="2400" b="1" dirty="0">
              <a:solidFill>
                <a:schemeClr val="tx1"/>
              </a:solidFill>
              <a:latin typeface="方正舒体" panose="02010601030101010101" pitchFamily="2" charset="-122"/>
              <a:ea typeface="方正舒体" panose="02010601030101010101" pitchFamily="2" charset="-122"/>
              <a:sym typeface="+mn-ea"/>
            </a:endParaRPr>
          </a:p>
        </p:txBody>
      </p:sp>
      <p:sp>
        <p:nvSpPr>
          <p:cNvPr id="23" name="文本框 22"/>
          <p:cNvSpPr txBox="1"/>
          <p:nvPr/>
        </p:nvSpPr>
        <p:spPr>
          <a:xfrm>
            <a:off x="104775" y="5728970"/>
            <a:ext cx="11982450" cy="755650"/>
          </a:xfrm>
          <a:prstGeom prst="rect">
            <a:avLst/>
          </a:prstGeom>
          <a:solidFill>
            <a:schemeClr val="bg1"/>
          </a:solidFill>
          <a:ln>
            <a:solidFill>
              <a:schemeClr val="bg1"/>
            </a:solidFill>
          </a:ln>
          <a:scene3d>
            <a:camera prst="orthographicFront"/>
            <a:lightRig rig="threePt" dir="t"/>
          </a:scene3d>
          <a:sp3d>
            <a:bevelT/>
          </a:sp3d>
        </p:spPr>
        <p:txBody>
          <a:bodyPr wrap="square" rtlCol="0">
            <a:spAutoFit/>
          </a:bodyPr>
          <a:p>
            <a:pPr algn="just" fontAlgn="auto">
              <a:lnSpc>
                <a:spcPct val="90000"/>
              </a:lnSpc>
            </a:pPr>
            <a:r>
              <a:rPr sz="2400" b="1" dirty="0">
                <a:solidFill>
                  <a:schemeClr val="tx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cs typeface="楷体" panose="02010609060101010101" pitchFamily="49" charset="-122"/>
                <a:sym typeface="+mn-ea"/>
              </a:rPr>
              <a:t>"Three </a:t>
            </a:r>
            <a:r>
              <a:rPr lang="en-US" sz="2400" b="1" dirty="0">
                <a:solidFill>
                  <a:schemeClr val="tx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cs typeface="楷体" panose="02010609060101010101" pitchFamily="49" charset="-122"/>
                <a:sym typeface="+mn-ea"/>
              </a:rPr>
              <a:t>letter</a:t>
            </a:r>
            <a:r>
              <a:rPr sz="2400" b="1" dirty="0">
                <a:solidFill>
                  <a:schemeClr val="tx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cs typeface="楷体" panose="02010609060101010101" pitchFamily="49" charset="-122"/>
                <a:sym typeface="+mn-ea"/>
              </a:rPr>
              <a:t>s" is a document, is a guarantee of ancient marriage, exactly equivalent to the current marriage certificate.</a:t>
            </a:r>
            <a:endParaRPr sz="2400" b="1" dirty="0">
              <a:solidFill>
                <a:schemeClr val="tx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cs typeface="楷体" panose="02010609060101010101" pitchFamily="49"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13" grpId="0" bldLvl="0" animBg="1"/>
      <p:bldP spid="14"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grpSp>
        <p:nvGrpSpPr>
          <p:cNvPr id="15" name="组合 3"/>
          <p:cNvGrpSpPr/>
          <p:nvPr/>
        </p:nvGrpSpPr>
        <p:grpSpPr>
          <a:xfrm>
            <a:off x="0" y="6552565"/>
            <a:ext cx="12192000" cy="334645"/>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1843405" y="74930"/>
            <a:ext cx="8641715" cy="643890"/>
          </a:xfrm>
          <a:prstGeom prst="rect">
            <a:avLst/>
          </a:prstGeom>
          <a:noFill/>
          <a:effectLst/>
        </p:spPr>
        <p:txBody>
          <a:bodyPr wrap="square" lIns="91438" tIns="45719" rIns="91438" bIns="45719" rtlCol="0">
            <a:spAutoFit/>
            <a:scene3d>
              <a:camera prst="orthographicFront"/>
              <a:lightRig rig="threePt" dir="t"/>
            </a:scene3d>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zh-CN" altLang="en-US" sz="3600" b="1" dirty="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聘书 </a:t>
            </a:r>
            <a:r>
              <a:rPr lang="zh-CN" altLang="en-US" sz="3600" b="1" dirty="0">
                <a:solidFill>
                  <a:schemeClr val="tx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sym typeface="+mn-ea"/>
              </a:rPr>
              <a:t>Betrothal Letter</a:t>
            </a:r>
            <a:endParaRPr lang="zh-CN" altLang="en-US" sz="3600" b="1" noProof="0" dirty="0">
              <a:solidFill>
                <a:schemeClr val="tx1"/>
              </a:solidFill>
              <a:effectLst>
                <a:outerShdw blurRad="38100" dist="19050" dir="2700000" algn="tl" rotWithShape="0">
                  <a:schemeClr val="dk1">
                    <a:alpha val="40000"/>
                  </a:schemeClr>
                </a:outerShdw>
              </a:effectLst>
              <a:uLnTx/>
              <a:uFillTx/>
              <a:latin typeface="方正舒体" panose="02010601030101010101" pitchFamily="2" charset="-122"/>
              <a:ea typeface="方正舒体" panose="02010601030101010101" pitchFamily="2" charset="-122"/>
              <a:cs typeface="Comic Sans MS" panose="030F0702030302020204" charset="0"/>
              <a:sym typeface="+mn-ea"/>
            </a:endParaRPr>
          </a:p>
        </p:txBody>
      </p:sp>
      <p:sp>
        <p:nvSpPr>
          <p:cNvPr id="13" name="TextBox 16"/>
          <p:cNvSpPr txBox="1"/>
          <p:nvPr/>
        </p:nvSpPr>
        <p:spPr>
          <a:xfrm>
            <a:off x="4008120" y="1198245"/>
            <a:ext cx="7969885" cy="4718685"/>
          </a:xfrm>
          <a:prstGeom prst="rect">
            <a:avLst/>
          </a:prstGeom>
          <a:noFill/>
          <a:ln>
            <a:noFill/>
          </a:ln>
          <a:scene3d>
            <a:camera prst="orthographicFront"/>
            <a:lightRig rig="threePt" dir="t"/>
          </a:scene3d>
          <a:sp3d>
            <a:bevelT/>
          </a:sp3d>
        </p:spPr>
        <p:txBody>
          <a:bodyPr wrap="square" rtlCol="0">
            <a:spAutoFit/>
          </a:bodyPr>
          <a:lstStyle/>
          <a:p>
            <a:pPr marL="457200" indent="0" algn="l" fontAlgn="auto">
              <a:lnSpc>
                <a:spcPct val="160000"/>
              </a:lnSpc>
              <a:buFont typeface="Wingdings" panose="05000000000000000000" charset="0"/>
              <a:buNone/>
            </a:pPr>
            <a:r>
              <a:rPr lang="zh-CN" altLang="en-US" sz="2400" b="1" dirty="0">
                <a:solidFill>
                  <a:schemeClr val="tx1"/>
                </a:solidFill>
                <a:latin typeface="楷体" panose="02010609060101010101" pitchFamily="49" charset="-122"/>
                <a:ea typeface="楷体" panose="02010609060101010101" pitchFamily="49" charset="-122"/>
                <a:sym typeface="+mn-ea"/>
              </a:rPr>
              <a:t>聘书：是定亲的文书，在古代男女立定婚约的时候，男方家就交给女方家聘书。</a:t>
            </a:r>
            <a:endParaRPr lang="zh-CN" altLang="en-US" sz="2400" b="1" dirty="0">
              <a:solidFill>
                <a:schemeClr val="tx1"/>
              </a:solidFill>
              <a:latin typeface="楷体" panose="02010609060101010101" pitchFamily="49" charset="-122"/>
              <a:ea typeface="楷体" panose="02010609060101010101" pitchFamily="49" charset="-122"/>
              <a:sym typeface="+mn-ea"/>
            </a:endParaRPr>
          </a:p>
          <a:p>
            <a:pPr marL="457200" indent="0" algn="l" fontAlgn="auto">
              <a:lnSpc>
                <a:spcPct val="160000"/>
              </a:lnSpc>
              <a:buFont typeface="Wingdings" panose="05000000000000000000" charset="0"/>
              <a:buNone/>
            </a:pPr>
            <a:r>
              <a:rPr lang="zh-CN" altLang="en-US" sz="2800" b="1" dirty="0">
                <a:latin typeface="方正舒体" panose="02010601030101010101" pitchFamily="2" charset="-122"/>
                <a:ea typeface="方正舒体" panose="02010601030101010101" pitchFamily="2" charset="-122"/>
                <a:sym typeface="+mn-ea"/>
              </a:rPr>
              <a:t>Betrothal letters are engagement letters. In ancient times, when a man and a woman made an engagement, the man's family would give the betrothal letters to the woman's family.</a:t>
            </a:r>
            <a:r>
              <a:rPr lang="zh-CN" altLang="en-US" sz="2800" b="1" dirty="0">
                <a:solidFill>
                  <a:srgbClr val="FF5050"/>
                </a:solidFill>
                <a:latin typeface="方正舒体" panose="02010601030101010101" pitchFamily="2" charset="-122"/>
                <a:ea typeface="方正舒体" panose="02010601030101010101" pitchFamily="2" charset="-122"/>
                <a:sym typeface="+mn-ea"/>
              </a:rPr>
              <a:t>  </a:t>
            </a:r>
            <a:endParaRPr lang="zh-CN" altLang="en-US" sz="2800" b="1" dirty="0">
              <a:solidFill>
                <a:schemeClr val="tx1"/>
              </a:solidFill>
              <a:latin typeface="方正舒体" panose="02010601030101010101" pitchFamily="2" charset="-122"/>
              <a:ea typeface="方正舒体" panose="02010601030101010101" pitchFamily="2" charset="-122"/>
              <a:sym typeface="+mn-ea"/>
            </a:endParaRPr>
          </a:p>
        </p:txBody>
      </p:sp>
      <p:pic>
        <p:nvPicPr>
          <p:cNvPr id="3" name="图片 2"/>
          <p:cNvPicPr>
            <a:picLocks noChangeAspect="1"/>
          </p:cNvPicPr>
          <p:nvPr/>
        </p:nvPicPr>
        <p:blipFill>
          <a:blip r:embed="rId2"/>
          <a:srcRect l="11969" r="12131"/>
          <a:stretch>
            <a:fillRect/>
          </a:stretch>
        </p:blipFill>
        <p:spPr>
          <a:xfrm>
            <a:off x="139065" y="1383665"/>
            <a:ext cx="3813175" cy="5024120"/>
          </a:xfrm>
          <a:prstGeom prst="rect">
            <a:avLst/>
          </a:prstGeom>
        </p:spPr>
      </p:pic>
      <p:grpSp>
        <p:nvGrpSpPr>
          <p:cNvPr id="2" name="组合 3"/>
          <p:cNvGrpSpPr/>
          <p:nvPr/>
        </p:nvGrpSpPr>
        <p:grpSpPr>
          <a:xfrm rot="10800000">
            <a:off x="0" y="807085"/>
            <a:ext cx="12192000" cy="289560"/>
            <a:chOff x="0" y="6444852"/>
            <a:chExt cx="12192000" cy="413147"/>
          </a:xfrm>
        </p:grpSpPr>
        <p:pic>
          <p:nvPicPr>
            <p:cNvPr id="4" name="图片 4"/>
            <p:cNvPicPr>
              <a:picLocks noChangeAspect="1"/>
            </p:cNvPicPr>
            <p:nvPr/>
          </p:nvPicPr>
          <p:blipFill>
            <a:blip r:embed="rId1"/>
            <a:stretch>
              <a:fillRect/>
            </a:stretch>
          </p:blipFill>
          <p:spPr>
            <a:xfrm>
              <a:off x="0" y="6444852"/>
              <a:ext cx="6610350" cy="413147"/>
            </a:xfrm>
            <a:prstGeom prst="rect">
              <a:avLst/>
            </a:prstGeom>
          </p:spPr>
        </p:pic>
        <p:pic>
          <p:nvPicPr>
            <p:cNvPr id="5"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grpSp>
        <p:nvGrpSpPr>
          <p:cNvPr id="15" name="组合 3"/>
          <p:cNvGrpSpPr/>
          <p:nvPr/>
        </p:nvGrpSpPr>
        <p:grpSpPr>
          <a:xfrm>
            <a:off x="0" y="6451600"/>
            <a:ext cx="12192000" cy="435610"/>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13" name="TextBox 16"/>
          <p:cNvSpPr txBox="1"/>
          <p:nvPr/>
        </p:nvSpPr>
        <p:spPr>
          <a:xfrm>
            <a:off x="3817620" y="1240155"/>
            <a:ext cx="8159750" cy="5407025"/>
          </a:xfrm>
          <a:prstGeom prst="rect">
            <a:avLst/>
          </a:prstGeom>
          <a:noFill/>
          <a:ln>
            <a:noFill/>
          </a:ln>
          <a:scene3d>
            <a:camera prst="orthographicFront"/>
            <a:lightRig rig="threePt" dir="t"/>
          </a:scene3d>
          <a:sp3d>
            <a:bevelT/>
          </a:sp3d>
        </p:spPr>
        <p:txBody>
          <a:bodyPr wrap="square" rtlCol="0">
            <a:spAutoFit/>
          </a:bodyPr>
          <a:lstStyle/>
          <a:p>
            <a:pPr marL="457200" indent="0" algn="l" fontAlgn="auto">
              <a:lnSpc>
                <a:spcPct val="180000"/>
              </a:lnSpc>
              <a:buFont typeface="Wingdings" panose="05000000000000000000" charset="0"/>
              <a:buNone/>
            </a:pPr>
            <a:r>
              <a:rPr sz="2400" b="1" dirty="0">
                <a:latin typeface="楷体" panose="02010609060101010101" pitchFamily="49" charset="-122"/>
                <a:ea typeface="楷体" panose="02010609060101010101" pitchFamily="49" charset="-122"/>
                <a:sym typeface="+mn-ea"/>
              </a:rPr>
              <a:t>礼书：是在过大礼时候需要用到的文书，主要列明过大礼的物品以及数量。</a:t>
            </a:r>
            <a:endParaRPr sz="2800" b="1" dirty="0">
              <a:latin typeface="方正舒体" panose="02010601030101010101" pitchFamily="2" charset="-122"/>
              <a:ea typeface="方正舒体" panose="02010601030101010101" pitchFamily="2" charset="-122"/>
              <a:sym typeface="+mn-ea"/>
            </a:endParaRPr>
          </a:p>
          <a:p>
            <a:pPr marL="457200" indent="0" algn="l" fontAlgn="auto">
              <a:lnSpc>
                <a:spcPct val="180000"/>
              </a:lnSpc>
              <a:buFont typeface="Wingdings" panose="05000000000000000000" charset="0"/>
              <a:buNone/>
            </a:pPr>
            <a:r>
              <a:rPr sz="2800" b="1" dirty="0">
                <a:latin typeface="方正舒体" panose="02010601030101010101" pitchFamily="2" charset="-122"/>
                <a:ea typeface="方正舒体" panose="02010601030101010101" pitchFamily="2" charset="-122"/>
                <a:sym typeface="+mn-ea"/>
              </a:rPr>
              <a:t> </a:t>
            </a:r>
            <a:r>
              <a:rPr sz="2800" b="1" dirty="0">
                <a:solidFill>
                  <a:schemeClr val="tx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sym typeface="+mn-ea"/>
              </a:rPr>
              <a:t>Gift Letter</a:t>
            </a:r>
            <a:r>
              <a:rPr sz="2800" b="1" dirty="0">
                <a:solidFill>
                  <a:schemeClr val="accent1"/>
                </a:solidFill>
                <a:latin typeface="方正舒体" panose="02010601030101010101" pitchFamily="2" charset="-122"/>
                <a:ea typeface="方正舒体" panose="02010601030101010101" pitchFamily="2" charset="-122"/>
                <a:sym typeface="+mn-ea"/>
              </a:rPr>
              <a:t> </a:t>
            </a:r>
            <a:r>
              <a:rPr sz="2800" b="1" dirty="0">
                <a:latin typeface="方正舒体" panose="02010601030101010101" pitchFamily="2" charset="-122"/>
                <a:ea typeface="方正舒体" panose="02010601030101010101" pitchFamily="2" charset="-122"/>
                <a:sym typeface="+mn-ea"/>
              </a:rPr>
              <a:t>which would be given to the identified girl's family.Within the letter will be a list of the types and quantity of gifts designated for the wedding.</a:t>
            </a:r>
            <a:r>
              <a:rPr lang="zh-CN" altLang="en-US" sz="3200" b="1" dirty="0">
                <a:solidFill>
                  <a:srgbClr val="FF5050"/>
                </a:solidFill>
                <a:latin typeface="方正舒体" panose="02010601030101010101" pitchFamily="2" charset="-122"/>
                <a:ea typeface="方正舒体" panose="02010601030101010101" pitchFamily="2" charset="-122"/>
                <a:sym typeface="+mn-ea"/>
              </a:rPr>
              <a:t>   </a:t>
            </a:r>
            <a:endParaRPr lang="zh-CN" altLang="en-US" sz="3200" b="1" dirty="0">
              <a:solidFill>
                <a:schemeClr val="tx1"/>
              </a:solidFill>
              <a:latin typeface="方正舒体" panose="02010601030101010101" pitchFamily="2" charset="-122"/>
              <a:ea typeface="方正舒体" panose="02010601030101010101" pitchFamily="2" charset="-122"/>
              <a:sym typeface="+mn-ea"/>
            </a:endParaRPr>
          </a:p>
        </p:txBody>
      </p:sp>
      <p:sp>
        <p:nvSpPr>
          <p:cNvPr id="2" name="TextBox 31"/>
          <p:cNvSpPr txBox="1"/>
          <p:nvPr/>
        </p:nvSpPr>
        <p:spPr>
          <a:xfrm>
            <a:off x="1877060" y="163195"/>
            <a:ext cx="8641715" cy="643890"/>
          </a:xfrm>
          <a:prstGeom prst="rect">
            <a:avLst/>
          </a:prstGeom>
          <a:noFill/>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zh-CN" altLang="en-US" sz="3600" b="1" dirty="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礼书 </a:t>
            </a:r>
            <a:r>
              <a:rPr sz="3600" b="1" dirty="0">
                <a:solidFill>
                  <a:schemeClr val="tx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sym typeface="+mn-ea"/>
              </a:rPr>
              <a:t>Gift Letter</a:t>
            </a:r>
            <a:endParaRPr lang="zh-CN" altLang="en-US" sz="3600" b="1" noProof="0" dirty="0">
              <a:solidFill>
                <a:schemeClr val="tx1"/>
              </a:solidFill>
              <a:effectLst>
                <a:outerShdw blurRad="38100" dist="19050" dir="2700000" algn="tl" rotWithShape="0">
                  <a:schemeClr val="dk1">
                    <a:alpha val="40000"/>
                  </a:schemeClr>
                </a:outerShdw>
              </a:effectLst>
              <a:uLnTx/>
              <a:uFillTx/>
              <a:latin typeface="方正舒体" panose="02010601030101010101" pitchFamily="2" charset="-122"/>
              <a:ea typeface="方正舒体" panose="02010601030101010101" pitchFamily="2" charset="-122"/>
              <a:cs typeface="Comic Sans MS" panose="030F0702030302020204" charset="0"/>
              <a:sym typeface="+mn-ea"/>
            </a:endParaRPr>
          </a:p>
        </p:txBody>
      </p:sp>
      <p:pic>
        <p:nvPicPr>
          <p:cNvPr id="4" name="内容占位符 3"/>
          <p:cNvPicPr>
            <a:picLocks noChangeAspect="1"/>
          </p:cNvPicPr>
          <p:nvPr>
            <p:ph sz="half" idx="2"/>
          </p:nvPr>
        </p:nvPicPr>
        <p:blipFill>
          <a:blip r:embed="rId2"/>
          <a:stretch>
            <a:fillRect/>
          </a:stretch>
        </p:blipFill>
        <p:spPr>
          <a:xfrm>
            <a:off x="116205" y="1564005"/>
            <a:ext cx="3787140" cy="4483100"/>
          </a:xfrm>
        </p:spPr>
      </p:pic>
      <p:grpSp>
        <p:nvGrpSpPr>
          <p:cNvPr id="3" name="组合 3"/>
          <p:cNvGrpSpPr/>
          <p:nvPr/>
        </p:nvGrpSpPr>
        <p:grpSpPr>
          <a:xfrm rot="10800000">
            <a:off x="0" y="807085"/>
            <a:ext cx="12046585" cy="289560"/>
            <a:chOff x="0" y="6444852"/>
            <a:chExt cx="12192000" cy="413147"/>
          </a:xfrm>
        </p:grpSpPr>
        <p:pic>
          <p:nvPicPr>
            <p:cNvPr id="5" name="图片 4"/>
            <p:cNvPicPr>
              <a:picLocks noChangeAspect="1"/>
            </p:cNvPicPr>
            <p:nvPr/>
          </p:nvPicPr>
          <p:blipFill>
            <a:blip r:embed="rId1"/>
            <a:stretch>
              <a:fillRect/>
            </a:stretch>
          </p:blipFill>
          <p:spPr>
            <a:xfrm>
              <a:off x="0" y="6444852"/>
              <a:ext cx="6610350" cy="413147"/>
            </a:xfrm>
            <a:prstGeom prst="rect">
              <a:avLst/>
            </a:prstGeom>
          </p:spPr>
        </p:pic>
        <p:pic>
          <p:nvPicPr>
            <p:cNvPr id="6"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grpSp>
        <p:nvGrpSpPr>
          <p:cNvPr id="15" name="组合 3"/>
          <p:cNvGrpSpPr/>
          <p:nvPr/>
        </p:nvGrpSpPr>
        <p:grpSpPr>
          <a:xfrm>
            <a:off x="0" y="6552565"/>
            <a:ext cx="12192000" cy="334645"/>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13" name="TextBox 16"/>
          <p:cNvSpPr txBox="1"/>
          <p:nvPr/>
        </p:nvSpPr>
        <p:spPr>
          <a:xfrm>
            <a:off x="3698875" y="1020445"/>
            <a:ext cx="8377555" cy="5723890"/>
          </a:xfrm>
          <a:prstGeom prst="rect">
            <a:avLst/>
          </a:prstGeom>
          <a:noFill/>
          <a:ln>
            <a:noFill/>
          </a:ln>
          <a:scene3d>
            <a:camera prst="orthographicFront"/>
            <a:lightRig rig="threePt" dir="t"/>
          </a:scene3d>
          <a:sp3d>
            <a:bevelT/>
          </a:sp3d>
        </p:spPr>
        <p:txBody>
          <a:bodyPr wrap="square" rtlCol="0">
            <a:spAutoFit/>
          </a:bodyPr>
          <a:lstStyle/>
          <a:p>
            <a:pPr marL="457200" indent="0" algn="l" fontAlgn="auto">
              <a:lnSpc>
                <a:spcPct val="150000"/>
              </a:lnSpc>
              <a:buFont typeface="Wingdings" panose="05000000000000000000" charset="0"/>
              <a:buNone/>
            </a:pPr>
            <a:r>
              <a:rPr lang="zh-CN" sz="2400" b="1" dirty="0">
                <a:latin typeface="楷体" panose="02010609060101010101" pitchFamily="49" charset="-122"/>
                <a:ea typeface="楷体" panose="02010609060101010101" pitchFamily="49" charset="-122"/>
                <a:sym typeface="+mn-ea"/>
              </a:rPr>
              <a:t>迎书：</a:t>
            </a:r>
            <a:r>
              <a:rPr sz="2400" b="1" dirty="0">
                <a:latin typeface="楷体" panose="02010609060101010101" pitchFamily="49" charset="-122"/>
                <a:ea typeface="楷体" panose="02010609060101010101" pitchFamily="49" charset="-122"/>
                <a:sym typeface="+mn-ea"/>
              </a:rPr>
              <a:t>是迎娶新娘的文书，在迎娶新娘过门时，男方送给女方的文书。</a:t>
            </a:r>
            <a:endParaRPr sz="2800" b="1" dirty="0">
              <a:latin typeface="方正舒体" panose="02010601030101010101" pitchFamily="2" charset="-122"/>
              <a:ea typeface="方正舒体" panose="02010601030101010101" pitchFamily="2" charset="-122"/>
              <a:sym typeface="+mn-ea"/>
            </a:endParaRPr>
          </a:p>
          <a:p>
            <a:pPr marL="457200" indent="0" algn="l" fontAlgn="auto">
              <a:lnSpc>
                <a:spcPct val="150000"/>
              </a:lnSpc>
              <a:buFont typeface="Wingdings" panose="05000000000000000000" charset="0"/>
              <a:buNone/>
            </a:pPr>
            <a:r>
              <a:rPr sz="2800" b="1" dirty="0">
                <a:latin typeface="方正舒体" panose="02010601030101010101" pitchFamily="2" charset="-122"/>
                <a:ea typeface="方正舒体" panose="02010601030101010101" pitchFamily="2" charset="-122"/>
                <a:sym typeface="+mn-ea"/>
              </a:rPr>
              <a:t> Once both parties accept the marriage，the </a:t>
            </a:r>
            <a:r>
              <a:rPr sz="2800" b="1" dirty="0">
                <a:solidFill>
                  <a:schemeClr val="tx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sym typeface="+mn-ea"/>
              </a:rPr>
              <a:t>Wedding Letter</a:t>
            </a:r>
            <a:r>
              <a:rPr sz="2800" b="1" dirty="0">
                <a:latin typeface="方正舒体" panose="02010601030101010101" pitchFamily="2" charset="-122"/>
                <a:ea typeface="方正舒体" panose="02010601030101010101" pitchFamily="2" charset="-122"/>
                <a:sym typeface="+mn-ea"/>
              </a:rPr>
              <a:t> is prepared and presented to the bride's family on the day of the wedding and is a document that confirmed and commemorated the formal acceptance of the bride into the bridegroom's family, with some adaptations of course.</a:t>
            </a:r>
            <a:endParaRPr sz="2800" b="1" dirty="0">
              <a:latin typeface="方正舒体" panose="02010601030101010101" pitchFamily="2" charset="-122"/>
              <a:ea typeface="方正舒体" panose="02010601030101010101" pitchFamily="2" charset="-122"/>
              <a:sym typeface="+mn-ea"/>
            </a:endParaRPr>
          </a:p>
        </p:txBody>
      </p:sp>
      <p:sp>
        <p:nvSpPr>
          <p:cNvPr id="2" name="TextBox 31"/>
          <p:cNvSpPr txBox="1"/>
          <p:nvPr/>
        </p:nvSpPr>
        <p:spPr>
          <a:xfrm>
            <a:off x="1922145" y="71120"/>
            <a:ext cx="8641715" cy="643890"/>
          </a:xfrm>
          <a:prstGeom prst="rect">
            <a:avLst/>
          </a:prstGeom>
          <a:noFill/>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zh-CN" altLang="en-US" sz="3600" b="1" dirty="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迎书 </a:t>
            </a:r>
            <a:r>
              <a:rPr sz="3600" b="1" dirty="0">
                <a:solidFill>
                  <a:schemeClr val="tx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sym typeface="+mn-ea"/>
              </a:rPr>
              <a:t>Wedding Letter</a:t>
            </a:r>
            <a:endParaRPr lang="zh-CN" altLang="en-US" sz="3600" b="1" noProof="0" dirty="0">
              <a:solidFill>
                <a:schemeClr val="tx1"/>
              </a:solidFill>
              <a:effectLst>
                <a:outerShdw blurRad="38100" dist="19050" dir="2700000" algn="tl" rotWithShape="0">
                  <a:schemeClr val="dk1">
                    <a:alpha val="40000"/>
                  </a:schemeClr>
                </a:outerShdw>
              </a:effectLst>
              <a:uLnTx/>
              <a:uFillTx/>
              <a:latin typeface="方正舒体" panose="02010601030101010101" pitchFamily="2" charset="-122"/>
              <a:ea typeface="方正舒体" panose="02010601030101010101" pitchFamily="2" charset="-122"/>
              <a:cs typeface="Comic Sans MS" panose="030F0702030302020204" charset="0"/>
              <a:sym typeface="+mn-ea"/>
            </a:endParaRPr>
          </a:p>
        </p:txBody>
      </p:sp>
      <p:pic>
        <p:nvPicPr>
          <p:cNvPr id="3" name="图片 2"/>
          <p:cNvPicPr>
            <a:picLocks noChangeAspect="1"/>
          </p:cNvPicPr>
          <p:nvPr/>
        </p:nvPicPr>
        <p:blipFill>
          <a:blip r:embed="rId2">
            <a:clrChange>
              <a:clrFrom>
                <a:srgbClr val="FAF9F5">
                  <a:alpha val="100000"/>
                </a:srgbClr>
              </a:clrFrom>
              <a:clrTo>
                <a:srgbClr val="FAF9F5">
                  <a:alpha val="100000"/>
                  <a:alpha val="0"/>
                </a:srgbClr>
              </a:clrTo>
            </a:clrChange>
          </a:blip>
          <a:srcRect l="4830" t="1919" r="3453" b="1141"/>
          <a:stretch>
            <a:fillRect/>
          </a:stretch>
        </p:blipFill>
        <p:spPr>
          <a:xfrm>
            <a:off x="375920" y="1381760"/>
            <a:ext cx="3037840" cy="5000625"/>
          </a:xfrm>
          <a:prstGeom prst="rect">
            <a:avLst/>
          </a:prstGeom>
        </p:spPr>
      </p:pic>
      <p:grpSp>
        <p:nvGrpSpPr>
          <p:cNvPr id="4" name="组合 3"/>
          <p:cNvGrpSpPr/>
          <p:nvPr/>
        </p:nvGrpSpPr>
        <p:grpSpPr>
          <a:xfrm rot="10800000">
            <a:off x="29845" y="730885"/>
            <a:ext cx="12046585" cy="289560"/>
            <a:chOff x="0" y="6444852"/>
            <a:chExt cx="12192000" cy="413147"/>
          </a:xfrm>
        </p:grpSpPr>
        <p:pic>
          <p:nvPicPr>
            <p:cNvPr id="5" name="图片 4"/>
            <p:cNvPicPr>
              <a:picLocks noChangeAspect="1"/>
            </p:cNvPicPr>
            <p:nvPr/>
          </p:nvPicPr>
          <p:blipFill>
            <a:blip r:embed="rId1"/>
            <a:stretch>
              <a:fillRect/>
            </a:stretch>
          </p:blipFill>
          <p:spPr>
            <a:xfrm>
              <a:off x="0" y="6444852"/>
              <a:ext cx="6610350" cy="413147"/>
            </a:xfrm>
            <a:prstGeom prst="rect">
              <a:avLst/>
            </a:prstGeom>
          </p:spPr>
        </p:pic>
        <p:pic>
          <p:nvPicPr>
            <p:cNvPr id="6"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67725" y="2206604"/>
            <a:ext cx="3836988" cy="461665"/>
          </a:xfrm>
          <a:prstGeom prst="rect">
            <a:avLst/>
          </a:prstGeom>
          <a:noFill/>
          <a:ln w="9525">
            <a:noFill/>
          </a:ln>
        </p:spPr>
        <p:txBody>
          <a:bodyPr>
            <a:spAutoFit/>
          </a:bodyPr>
          <a:lstStyle/>
          <a:p>
            <a:pPr lvl="0" eaLnBrk="1" hangingPunct="1"/>
            <a:r>
              <a:rPr lang="zh-CN" altLang="en-US" sz="2400" b="1" dirty="0">
                <a:solidFill>
                  <a:schemeClr val="bg1"/>
                </a:solidFill>
                <a:latin typeface="楷体" panose="02010609060101010101" pitchFamily="49" charset="-122"/>
                <a:ea typeface="楷体" panose="02010609060101010101" pitchFamily="49" charset="-122"/>
              </a:rPr>
              <a:t>老师，老师</a:t>
            </a:r>
            <a:r>
              <a:rPr lang="en-US" altLang="zh-CN" sz="2400" b="1" dirty="0">
                <a:solidFill>
                  <a:schemeClr val="bg1"/>
                </a:solidFill>
                <a:latin typeface="楷体" panose="02010609060101010101" pitchFamily="49" charset="-122"/>
                <a:ea typeface="楷体" panose="02010609060101010101" pitchFamily="49" charset="-122"/>
              </a:rPr>
              <a:t>  </a:t>
            </a:r>
            <a:endParaRPr lang="zh-CN" altLang="en-US" sz="2400" b="1" dirty="0">
              <a:solidFill>
                <a:schemeClr val="bg1"/>
              </a:solidFill>
              <a:latin typeface="楷体" panose="02010609060101010101" pitchFamily="49" charset="-122"/>
              <a:ea typeface="楷体" panose="02010609060101010101" pitchFamily="49" charset="-122"/>
            </a:endParaRPr>
          </a:p>
        </p:txBody>
      </p:sp>
      <p:grpSp>
        <p:nvGrpSpPr>
          <p:cNvPr id="15" name="组合 3"/>
          <p:cNvGrpSpPr/>
          <p:nvPr/>
        </p:nvGrpSpPr>
        <p:grpSpPr>
          <a:xfrm>
            <a:off x="0" y="6444853"/>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9" name="椭圆 8"/>
          <p:cNvSpPr/>
          <p:nvPr/>
        </p:nvSpPr>
        <p:spPr>
          <a:xfrm>
            <a:off x="658495" y="1266190"/>
            <a:ext cx="2516505" cy="2350770"/>
          </a:xfrm>
          <a:prstGeom prst="ellipse">
            <a:avLst/>
          </a:prstGeom>
          <a:solidFill>
            <a:srgbClr val="86A794"/>
          </a:solidFill>
          <a:ln w="635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buFont typeface="Arial" panose="020B0604020202020204" pitchFamily="34" charset="0"/>
              <a:buNone/>
            </a:pPr>
            <a:endParaRPr lang="zh-CN" altLang="zh-CN" sz="2400" b="1" dirty="0">
              <a:solidFill>
                <a:schemeClr val="bg1"/>
              </a:solidFill>
              <a:latin typeface="楷体" panose="02010609060101010101" pitchFamily="49" charset="-122"/>
              <a:ea typeface="楷体" panose="02010609060101010101" pitchFamily="49" charset="-122"/>
              <a:sym typeface="宋体" panose="02010600030101010101" pitchFamily="2" charset="-122"/>
            </a:endParaRPr>
          </a:p>
        </p:txBody>
      </p:sp>
      <p:sp>
        <p:nvSpPr>
          <p:cNvPr id="11" name="椭圆 10"/>
          <p:cNvSpPr/>
          <p:nvPr/>
        </p:nvSpPr>
        <p:spPr>
          <a:xfrm>
            <a:off x="3941909" y="2317780"/>
            <a:ext cx="2932112" cy="3225203"/>
          </a:xfrm>
          <a:prstGeom prst="ellipse">
            <a:avLst/>
          </a:prstGeom>
          <a:solidFill>
            <a:srgbClr val="455C19">
              <a:alpha val="87057"/>
            </a:srgbClr>
          </a:solidFill>
          <a:ln w="635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buFont typeface="Arial" panose="020B0604020202020204" pitchFamily="34" charset="0"/>
              <a:buNone/>
            </a:pPr>
            <a:endParaRPr lang="zh-CN" altLang="zh-CN" sz="2400" b="1" dirty="0">
              <a:solidFill>
                <a:schemeClr val="bg1"/>
              </a:solidFill>
              <a:latin typeface="楷体" panose="02010609060101010101" pitchFamily="49" charset="-122"/>
              <a:ea typeface="楷体" panose="02010609060101010101" pitchFamily="49" charset="-122"/>
              <a:sym typeface="宋体" panose="02010600030101010101" pitchFamily="2" charset="-122"/>
            </a:endParaRPr>
          </a:p>
        </p:txBody>
      </p:sp>
      <p:grpSp>
        <p:nvGrpSpPr>
          <p:cNvPr id="13" name="组合 12"/>
          <p:cNvGrpSpPr/>
          <p:nvPr/>
        </p:nvGrpSpPr>
        <p:grpSpPr>
          <a:xfrm>
            <a:off x="657722" y="963690"/>
            <a:ext cx="10080625" cy="113564"/>
            <a:chOff x="0" y="0"/>
            <a:chExt cx="10080625" cy="103239"/>
          </a:xfrm>
        </p:grpSpPr>
        <p:sp>
          <p:nvSpPr>
            <p:cNvPr id="45" name="矩形 44"/>
            <p:cNvSpPr/>
            <p:nvPr/>
          </p:nvSpPr>
          <p:spPr>
            <a:xfrm>
              <a:off x="0" y="0"/>
              <a:ext cx="1983307" cy="103239"/>
            </a:xfrm>
            <a:prstGeom prst="rect">
              <a:avLst/>
            </a:prstGeom>
            <a:solidFill>
              <a:srgbClr val="3F762A"/>
            </a:solidFill>
            <a:ln w="1270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buFont typeface="Arial" panose="020B0604020202020204" pitchFamily="34" charset="0"/>
                <a:buNone/>
              </a:pPr>
              <a:endParaRPr lang="zh-CN" altLang="zh-CN" sz="2400" b="1" dirty="0">
                <a:solidFill>
                  <a:schemeClr val="bg1"/>
                </a:solidFill>
                <a:latin typeface="楷体" panose="02010609060101010101" pitchFamily="49" charset="-122"/>
                <a:ea typeface="楷体" panose="02010609060101010101" pitchFamily="49" charset="-122"/>
                <a:sym typeface="宋体" panose="02010600030101010101" pitchFamily="2" charset="-122"/>
              </a:endParaRPr>
            </a:p>
          </p:txBody>
        </p:sp>
        <p:sp>
          <p:nvSpPr>
            <p:cNvPr id="46" name="直接连接符 45"/>
            <p:cNvSpPr/>
            <p:nvPr/>
          </p:nvSpPr>
          <p:spPr>
            <a:xfrm flipV="1">
              <a:off x="1983307" y="77839"/>
              <a:ext cx="8097318" cy="1"/>
            </a:xfrm>
            <a:prstGeom prst="line">
              <a:avLst/>
            </a:prstGeom>
            <a:ln w="25400" cap="flat" cmpd="sng">
              <a:solidFill>
                <a:schemeClr val="accent1"/>
              </a:solidFill>
              <a:prstDash val="solid"/>
              <a:bevel/>
              <a:headEnd type="none" w="med" len="med"/>
              <a:tailEnd type="none" w="med" len="med"/>
            </a:ln>
          </p:spPr>
        </p:sp>
      </p:grpSp>
      <p:sp>
        <p:nvSpPr>
          <p:cNvPr id="14" name="文本框 21"/>
          <p:cNvSpPr/>
          <p:nvPr/>
        </p:nvSpPr>
        <p:spPr>
          <a:xfrm>
            <a:off x="657860" y="383540"/>
            <a:ext cx="11139805" cy="645160"/>
          </a:xfrm>
          <a:prstGeom prst="rect">
            <a:avLst/>
          </a:prstGeom>
          <a:noFill/>
          <a:ln w="9525">
            <a:noFill/>
          </a:ln>
        </p:spPr>
        <p:txBody>
          <a:bodyPr wrap="square">
            <a:spAutoFit/>
            <a:scene3d>
              <a:camera prst="orthographicFront"/>
              <a:lightRig rig="soft" dir="t">
                <a:rot lat="0" lon="0" rev="15600000"/>
              </a:lightRig>
            </a:scene3d>
            <a:sp3d extrusionH="57150" prstMaterial="softEdge">
              <a:bevelT w="25400" h="38100"/>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buFont typeface="Arial" panose="020B0604020202020204" pitchFamily="34" charset="0"/>
              <a:buNone/>
            </a:pPr>
            <a:r>
              <a:rPr lang="zh-CN" altLang="en-US" sz="3600" b="1" noProof="0" dirty="0">
                <a:solidFill>
                  <a:schemeClr val="accent6">
                    <a:lumMod val="50000"/>
                  </a:schemeClr>
                </a:solidFill>
                <a:effectLst/>
                <a:uLnTx/>
                <a:uFillTx/>
                <a:latin typeface="方正舒体" panose="02010601030101010101" pitchFamily="2" charset="-122"/>
                <a:ea typeface="方正舒体" panose="02010601030101010101" pitchFamily="2" charset="-122"/>
                <a:sym typeface="+mn-ea"/>
              </a:rPr>
              <a:t>six etiquettes</a:t>
            </a:r>
            <a:endParaRPr lang="zh-CN" altLang="en-US" sz="3600" b="1" noProof="0" dirty="0">
              <a:solidFill>
                <a:schemeClr val="accent6">
                  <a:lumMod val="50000"/>
                </a:schemeClr>
              </a:solidFill>
              <a:effectLst/>
              <a:uLnTx/>
              <a:uFillTx/>
              <a:latin typeface="方正舒体" panose="02010601030101010101" pitchFamily="2" charset="-122"/>
              <a:ea typeface="方正舒体" panose="02010601030101010101" pitchFamily="2" charset="-122"/>
              <a:sym typeface="+mn-ea"/>
            </a:endParaRPr>
          </a:p>
        </p:txBody>
      </p:sp>
      <p:grpSp>
        <p:nvGrpSpPr>
          <p:cNvPr id="16" name="组合 15"/>
          <p:cNvGrpSpPr/>
          <p:nvPr/>
        </p:nvGrpSpPr>
        <p:grpSpPr>
          <a:xfrm>
            <a:off x="6444615" y="1077595"/>
            <a:ext cx="3391535" cy="1712595"/>
            <a:chOff x="112888" y="0"/>
            <a:chExt cx="1735198" cy="1148009"/>
          </a:xfrm>
        </p:grpSpPr>
        <p:sp>
          <p:nvSpPr>
            <p:cNvPr id="43" name="同心圆 13"/>
            <p:cNvSpPr/>
            <p:nvPr/>
          </p:nvSpPr>
          <p:spPr>
            <a:xfrm>
              <a:off x="751582" y="0"/>
              <a:ext cx="1096504" cy="1096504"/>
            </a:xfrm>
            <a:custGeom>
              <a:avLst/>
              <a:gdLst>
                <a:gd name="txL" fmla="*/ 3163 w 21600"/>
                <a:gd name="txT" fmla="*/ 3163 h 21600"/>
                <a:gd name="txR" fmla="*/ 18437 w 21600"/>
                <a:gd name="txB" fmla="*/ 18437 h 21600"/>
              </a:gdLst>
              <a:ahLst/>
              <a:cxnLst>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163" y="10800"/>
                  </a:moveTo>
                  <a:cubicBezTo>
                    <a:pt x="1163" y="16122"/>
                    <a:pt x="5478" y="20437"/>
                    <a:pt x="10800" y="20437"/>
                  </a:cubicBezTo>
                  <a:cubicBezTo>
                    <a:pt x="16122" y="20437"/>
                    <a:pt x="20437" y="16122"/>
                    <a:pt x="20437" y="10800"/>
                  </a:cubicBezTo>
                  <a:cubicBezTo>
                    <a:pt x="20437" y="5478"/>
                    <a:pt x="16122" y="1163"/>
                    <a:pt x="10800" y="1163"/>
                  </a:cubicBezTo>
                  <a:cubicBezTo>
                    <a:pt x="5478" y="1163"/>
                    <a:pt x="1163" y="5478"/>
                    <a:pt x="1163" y="10800"/>
                  </a:cubicBezTo>
                  <a:close/>
                </a:path>
              </a:pathLst>
            </a:custGeom>
            <a:solidFill>
              <a:srgbClr val="3F762A">
                <a:alpha val="100000"/>
              </a:srgbClr>
            </a:solidFill>
            <a:ln w="6350">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b="1">
                <a:solidFill>
                  <a:schemeClr val="bg1"/>
                </a:solidFill>
                <a:latin typeface="楷体" panose="02010609060101010101" pitchFamily="49" charset="-122"/>
                <a:ea typeface="楷体" panose="02010609060101010101" pitchFamily="49" charset="-122"/>
              </a:endParaRPr>
            </a:p>
          </p:txBody>
        </p:sp>
        <p:cxnSp>
          <p:nvCxnSpPr>
            <p:cNvPr id="44" name="直接连接符 43"/>
            <p:cNvCxnSpPr>
              <a:stCxn id="11" idx="7"/>
            </p:cNvCxnSpPr>
            <p:nvPr/>
          </p:nvCxnSpPr>
          <p:spPr>
            <a:xfrm flipV="1">
              <a:off x="112888" y="509517"/>
              <a:ext cx="634496" cy="638492"/>
            </a:xfrm>
            <a:prstGeom prst="line">
              <a:avLst/>
            </a:prstGeom>
            <a:ln w="25400" cap="flat" cmpd="sng">
              <a:solidFill>
                <a:srgbClr val="3F762A"/>
              </a:solidFill>
              <a:prstDash val="solid"/>
              <a:bevel/>
              <a:headEnd type="none" w="med" len="med"/>
              <a:tailEnd type="none" w="med" len="med"/>
            </a:ln>
          </p:spPr>
        </p:cxnSp>
      </p:grpSp>
      <p:grpSp>
        <p:nvGrpSpPr>
          <p:cNvPr id="17" name="组合 16"/>
          <p:cNvGrpSpPr/>
          <p:nvPr/>
        </p:nvGrpSpPr>
        <p:grpSpPr>
          <a:xfrm>
            <a:off x="6490335" y="2505710"/>
            <a:ext cx="4817110" cy="2243455"/>
            <a:chOff x="-273698" y="0"/>
            <a:chExt cx="3928504" cy="2036711"/>
          </a:xfrm>
        </p:grpSpPr>
        <p:sp>
          <p:nvSpPr>
            <p:cNvPr id="41" name="同心圆 16"/>
            <p:cNvSpPr/>
            <p:nvPr/>
          </p:nvSpPr>
          <p:spPr>
            <a:xfrm>
              <a:off x="1702983" y="0"/>
              <a:ext cx="1951823" cy="2036711"/>
            </a:xfrm>
            <a:custGeom>
              <a:avLst/>
              <a:gdLst>
                <a:gd name="txL" fmla="*/ 3163 w 21600"/>
                <a:gd name="txT" fmla="*/ 3163 h 21600"/>
                <a:gd name="txR" fmla="*/ 18437 w 21600"/>
                <a:gd name="txB" fmla="*/ 18437 h 21600"/>
              </a:gdLst>
              <a:ahLst/>
              <a:cxnLst>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163" y="10800"/>
                  </a:moveTo>
                  <a:cubicBezTo>
                    <a:pt x="1163" y="16122"/>
                    <a:pt x="5478" y="20437"/>
                    <a:pt x="10800" y="20437"/>
                  </a:cubicBezTo>
                  <a:cubicBezTo>
                    <a:pt x="16122" y="20437"/>
                    <a:pt x="20437" y="16122"/>
                    <a:pt x="20437" y="10800"/>
                  </a:cubicBezTo>
                  <a:cubicBezTo>
                    <a:pt x="20437" y="5478"/>
                    <a:pt x="16122" y="1163"/>
                    <a:pt x="10800" y="1163"/>
                  </a:cubicBezTo>
                  <a:cubicBezTo>
                    <a:pt x="5478" y="1163"/>
                    <a:pt x="1163" y="5478"/>
                    <a:pt x="1163" y="10800"/>
                  </a:cubicBezTo>
                  <a:close/>
                </a:path>
              </a:pathLst>
            </a:custGeom>
            <a:solidFill>
              <a:srgbClr val="3F762A">
                <a:alpha val="100000"/>
              </a:srgbClr>
            </a:solidFill>
            <a:ln w="6350">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b="1">
                <a:solidFill>
                  <a:schemeClr val="bg1"/>
                </a:solidFill>
                <a:latin typeface="楷体" panose="02010609060101010101" pitchFamily="49" charset="-122"/>
                <a:ea typeface="楷体" panose="02010609060101010101" pitchFamily="49" charset="-122"/>
              </a:endParaRPr>
            </a:p>
          </p:txBody>
        </p:sp>
        <p:sp>
          <p:nvSpPr>
            <p:cNvPr id="42" name="直接连接符 41"/>
            <p:cNvSpPr/>
            <p:nvPr/>
          </p:nvSpPr>
          <p:spPr>
            <a:xfrm>
              <a:off x="-273698" y="788826"/>
              <a:ext cx="1976667" cy="82527"/>
            </a:xfrm>
            <a:prstGeom prst="line">
              <a:avLst/>
            </a:prstGeom>
            <a:ln w="25400" cap="flat" cmpd="sng">
              <a:solidFill>
                <a:srgbClr val="3F762A"/>
              </a:solidFill>
              <a:prstDash val="solid"/>
              <a:bevel/>
              <a:headEnd type="none" w="med" len="med"/>
              <a:tailEnd type="none" w="med" len="med"/>
            </a:ln>
          </p:spPr>
        </p:sp>
      </p:grpSp>
      <p:grpSp>
        <p:nvGrpSpPr>
          <p:cNvPr id="20" name="组合 19"/>
          <p:cNvGrpSpPr/>
          <p:nvPr/>
        </p:nvGrpSpPr>
        <p:grpSpPr>
          <a:xfrm>
            <a:off x="6774815" y="4315460"/>
            <a:ext cx="3060700" cy="1815465"/>
            <a:chOff x="0" y="0"/>
            <a:chExt cx="1888284" cy="1470033"/>
          </a:xfrm>
        </p:grpSpPr>
        <p:sp>
          <p:nvSpPr>
            <p:cNvPr id="39" name="同心圆 15"/>
            <p:cNvSpPr/>
            <p:nvPr/>
          </p:nvSpPr>
          <p:spPr>
            <a:xfrm>
              <a:off x="429217" y="10966"/>
              <a:ext cx="1459067" cy="1459067"/>
            </a:xfrm>
            <a:custGeom>
              <a:avLst/>
              <a:gdLst>
                <a:gd name="txL" fmla="*/ 3163 w 21600"/>
                <a:gd name="txT" fmla="*/ 3163 h 21600"/>
                <a:gd name="txR" fmla="*/ 18437 w 21600"/>
                <a:gd name="txB" fmla="*/ 18437 h 21600"/>
              </a:gdLst>
              <a:ahLst/>
              <a:cxnLst>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163" y="10800"/>
                  </a:moveTo>
                  <a:cubicBezTo>
                    <a:pt x="1163" y="16122"/>
                    <a:pt x="5478" y="20437"/>
                    <a:pt x="10800" y="20437"/>
                  </a:cubicBezTo>
                  <a:cubicBezTo>
                    <a:pt x="16122" y="20437"/>
                    <a:pt x="20437" y="16122"/>
                    <a:pt x="20437" y="10800"/>
                  </a:cubicBezTo>
                  <a:cubicBezTo>
                    <a:pt x="20437" y="5478"/>
                    <a:pt x="16122" y="1163"/>
                    <a:pt x="10800" y="1163"/>
                  </a:cubicBezTo>
                  <a:cubicBezTo>
                    <a:pt x="5478" y="1163"/>
                    <a:pt x="1163" y="5478"/>
                    <a:pt x="1163" y="10800"/>
                  </a:cubicBezTo>
                  <a:close/>
                </a:path>
              </a:pathLst>
            </a:custGeom>
            <a:solidFill>
              <a:srgbClr val="3F762A">
                <a:alpha val="100000"/>
              </a:srgbClr>
            </a:solidFill>
            <a:ln w="6350">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b="1">
                <a:solidFill>
                  <a:schemeClr val="bg1"/>
                </a:solidFill>
                <a:latin typeface="楷体" panose="02010609060101010101" pitchFamily="49" charset="-122"/>
                <a:ea typeface="楷体" panose="02010609060101010101" pitchFamily="49" charset="-122"/>
              </a:endParaRPr>
            </a:p>
          </p:txBody>
        </p:sp>
        <p:sp>
          <p:nvSpPr>
            <p:cNvPr id="40" name="直接连接符 39"/>
            <p:cNvSpPr/>
            <p:nvPr/>
          </p:nvSpPr>
          <p:spPr>
            <a:xfrm>
              <a:off x="0" y="0"/>
              <a:ext cx="561422" cy="391107"/>
            </a:xfrm>
            <a:prstGeom prst="line">
              <a:avLst/>
            </a:prstGeom>
            <a:ln w="25400" cap="flat" cmpd="sng">
              <a:solidFill>
                <a:srgbClr val="3F762A"/>
              </a:solidFill>
              <a:prstDash val="solid"/>
              <a:bevel/>
              <a:headEnd type="none" w="med" len="med"/>
              <a:tailEnd type="none" w="med" len="med"/>
            </a:ln>
          </p:spPr>
        </p:sp>
      </p:grpSp>
      <p:sp>
        <p:nvSpPr>
          <p:cNvPr id="23" name="椭圆 22"/>
          <p:cNvSpPr/>
          <p:nvPr/>
        </p:nvSpPr>
        <p:spPr>
          <a:xfrm>
            <a:off x="1898365" y="2812113"/>
            <a:ext cx="2306638" cy="2536833"/>
          </a:xfrm>
          <a:prstGeom prst="ellipse">
            <a:avLst/>
          </a:prstGeom>
          <a:solidFill>
            <a:srgbClr val="3F762A">
              <a:alpha val="85097"/>
            </a:srgbClr>
          </a:solidFill>
          <a:ln w="635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buFont typeface="Arial" panose="020B0604020202020204" pitchFamily="34" charset="0"/>
              <a:buNone/>
            </a:pPr>
            <a:endParaRPr lang="zh-CN" altLang="zh-CN" sz="2400" b="1" dirty="0">
              <a:solidFill>
                <a:schemeClr val="bg1"/>
              </a:solidFill>
              <a:latin typeface="楷体" panose="02010609060101010101" pitchFamily="49" charset="-122"/>
              <a:ea typeface="楷体" panose="02010609060101010101" pitchFamily="49" charset="-122"/>
              <a:sym typeface="宋体" panose="02010600030101010101" pitchFamily="2" charset="-122"/>
            </a:endParaRPr>
          </a:p>
        </p:txBody>
      </p:sp>
      <p:grpSp>
        <p:nvGrpSpPr>
          <p:cNvPr id="24" name="组合 23"/>
          <p:cNvGrpSpPr/>
          <p:nvPr/>
        </p:nvGrpSpPr>
        <p:grpSpPr>
          <a:xfrm>
            <a:off x="1898365" y="3572375"/>
            <a:ext cx="1939925" cy="1278653"/>
            <a:chOff x="-26372" y="259751"/>
            <a:chExt cx="1941352" cy="1161898"/>
          </a:xfrm>
        </p:grpSpPr>
        <p:sp>
          <p:nvSpPr>
            <p:cNvPr id="37" name="文本框 23"/>
            <p:cNvSpPr/>
            <p:nvPr/>
          </p:nvSpPr>
          <p:spPr>
            <a:xfrm>
              <a:off x="629042" y="259751"/>
              <a:ext cx="804016" cy="419510"/>
            </a:xfrm>
            <a:prstGeom prst="rect">
              <a:avLst/>
            </a:prstGeom>
            <a:noFill/>
            <a:ln w="9525">
              <a:noFill/>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buFont typeface="Arial" panose="020B0604020202020204" pitchFamily="34" charset="0"/>
                <a:buNone/>
              </a:pPr>
              <a:r>
                <a:rPr lang="zh-CN" altLang="en-US" sz="2400" b="1" dirty="0">
                  <a:solidFill>
                    <a:schemeClr val="bg1"/>
                  </a:solidFill>
                  <a:latin typeface="楷体" panose="02010609060101010101" pitchFamily="49" charset="-122"/>
                  <a:ea typeface="楷体" panose="02010609060101010101" pitchFamily="49" charset="-122"/>
                  <a:sym typeface="方正正中黑简体" panose="02000000000000000000" pitchFamily="2" charset="-122"/>
                </a:rPr>
                <a:t>问名</a:t>
              </a:r>
              <a:endParaRPr lang="zh-CN" altLang="en-US" sz="2400" b="1" dirty="0">
                <a:solidFill>
                  <a:schemeClr val="bg1"/>
                </a:solidFill>
                <a:latin typeface="楷体" panose="02010609060101010101" pitchFamily="49" charset="-122"/>
                <a:ea typeface="楷体" panose="02010609060101010101" pitchFamily="49" charset="-122"/>
                <a:sym typeface="方正正中黑简体" panose="02000000000000000000" pitchFamily="2" charset="-122"/>
              </a:endParaRPr>
            </a:p>
          </p:txBody>
        </p:sp>
        <p:sp>
          <p:nvSpPr>
            <p:cNvPr id="38" name="矩形 37"/>
            <p:cNvSpPr/>
            <p:nvPr/>
          </p:nvSpPr>
          <p:spPr>
            <a:xfrm>
              <a:off x="-26372" y="667487"/>
              <a:ext cx="1941352" cy="754162"/>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buFont typeface="Arial" panose="020B0604020202020204" pitchFamily="34" charset="0"/>
                <a:buNone/>
              </a:pPr>
              <a:r>
                <a:rPr lang="zh-CN" altLang="en-US" sz="2400" b="1" dirty="0">
                  <a:solidFill>
                    <a:schemeClr val="bg1"/>
                  </a:solidFill>
                  <a:latin typeface="方正舒体" panose="02010601030101010101" pitchFamily="2" charset="-122"/>
                  <a:ea typeface="方正舒体" panose="02010601030101010101" pitchFamily="2" charset="-122"/>
                  <a:sym typeface="Times New Roman" panose="02020603050405020304" pitchFamily="18" charset="0"/>
                </a:rPr>
                <a:t> （</a:t>
              </a:r>
              <a:r>
                <a:rPr lang="zh-CN" altLang="en-US" sz="2400" b="1" dirty="0">
                  <a:solidFill>
                    <a:schemeClr val="bg1"/>
                  </a:solidFill>
                  <a:latin typeface="方正舒体" panose="02010601030101010101" pitchFamily="2" charset="-122"/>
                  <a:ea typeface="方正舒体" panose="02010601030101010101" pitchFamily="2" charset="-122"/>
                  <a:sym typeface="+mn-ea"/>
                </a:rPr>
                <a:t>birthdate matching</a:t>
              </a:r>
              <a:r>
                <a:rPr lang="zh-CN" altLang="en-US" sz="2400" b="1" dirty="0">
                  <a:solidFill>
                    <a:schemeClr val="bg1"/>
                  </a:solidFill>
                  <a:latin typeface="方正舒体" panose="02010601030101010101" pitchFamily="2" charset="-122"/>
                  <a:ea typeface="方正舒体" panose="02010601030101010101" pitchFamily="2" charset="-122"/>
                  <a:sym typeface="Times New Roman" panose="02020603050405020304" pitchFamily="18" charset="0"/>
                </a:rPr>
                <a:t>）</a:t>
              </a:r>
              <a:endParaRPr lang="zh-CN" altLang="en-US" sz="2400" b="1" dirty="0">
                <a:solidFill>
                  <a:schemeClr val="bg1"/>
                </a:solidFill>
                <a:latin typeface="方正舒体" panose="02010601030101010101" pitchFamily="2" charset="-122"/>
                <a:ea typeface="方正舒体" panose="02010601030101010101" pitchFamily="2" charset="-122"/>
              </a:endParaRPr>
            </a:p>
          </p:txBody>
        </p:sp>
      </p:grpSp>
      <p:grpSp>
        <p:nvGrpSpPr>
          <p:cNvPr id="25" name="组合 24"/>
          <p:cNvGrpSpPr/>
          <p:nvPr/>
        </p:nvGrpSpPr>
        <p:grpSpPr>
          <a:xfrm>
            <a:off x="3662516" y="3094187"/>
            <a:ext cx="3315970" cy="1291590"/>
            <a:chOff x="-93801" y="-5465"/>
            <a:chExt cx="2600792" cy="1173475"/>
          </a:xfrm>
        </p:grpSpPr>
        <p:sp>
          <p:nvSpPr>
            <p:cNvPr id="35" name="文本框 26"/>
            <p:cNvSpPr/>
            <p:nvPr/>
          </p:nvSpPr>
          <p:spPr>
            <a:xfrm>
              <a:off x="586963" y="-5465"/>
              <a:ext cx="1537130" cy="419446"/>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buFont typeface="Arial" panose="020B0604020202020204" pitchFamily="34" charset="0"/>
                <a:buNone/>
              </a:pPr>
              <a:r>
                <a:rPr lang="zh-CN" altLang="en-US" sz="2400" b="1" dirty="0">
                  <a:solidFill>
                    <a:schemeClr val="bg1"/>
                  </a:solidFill>
                  <a:latin typeface="楷体" panose="02010609060101010101" pitchFamily="49" charset="-122"/>
                  <a:ea typeface="楷体" panose="02010609060101010101" pitchFamily="49" charset="-122"/>
                  <a:sym typeface="方正正中黑简体" panose="02000000000000000000" pitchFamily="2" charset="-122"/>
                </a:rPr>
                <a:t>纳吉</a:t>
              </a:r>
              <a:endParaRPr lang="zh-CN" altLang="en-US" sz="2400" b="1" dirty="0">
                <a:solidFill>
                  <a:schemeClr val="bg1"/>
                </a:solidFill>
                <a:latin typeface="楷体" panose="02010609060101010101" pitchFamily="49" charset="-122"/>
                <a:ea typeface="楷体" panose="02010609060101010101" pitchFamily="49" charset="-122"/>
                <a:sym typeface="方正正中黑简体" panose="02000000000000000000" pitchFamily="2" charset="-122"/>
              </a:endParaRPr>
            </a:p>
          </p:txBody>
        </p:sp>
        <p:sp>
          <p:nvSpPr>
            <p:cNvPr id="36" name="矩形 35"/>
            <p:cNvSpPr/>
            <p:nvPr/>
          </p:nvSpPr>
          <p:spPr>
            <a:xfrm>
              <a:off x="-93801" y="413963"/>
              <a:ext cx="2600792" cy="754047"/>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dirty="0">
                  <a:solidFill>
                    <a:schemeClr val="bg1"/>
                  </a:solidFill>
                  <a:latin typeface="方正舒体" panose="02010601030101010101" pitchFamily="2" charset="-122"/>
                  <a:ea typeface="方正舒体" panose="02010601030101010101" pitchFamily="2" charset="-122"/>
                  <a:sym typeface="Times New Roman" panose="02020603050405020304" pitchFamily="18" charset="0"/>
                </a:rPr>
                <a:t> （</a:t>
              </a:r>
              <a:r>
                <a:rPr lang="zh-CN" altLang="en-US" sz="2400" b="1" dirty="0">
                  <a:solidFill>
                    <a:schemeClr val="bg1"/>
                  </a:solidFill>
                  <a:latin typeface="方正舒体" panose="02010601030101010101" pitchFamily="2" charset="-122"/>
                  <a:ea typeface="方正舒体" panose="02010601030101010101" pitchFamily="2" charset="-122"/>
                  <a:sym typeface="+mn-ea"/>
                </a:rPr>
                <a:t>Presenting betrothal gifts </a:t>
              </a:r>
              <a:r>
                <a:rPr lang="zh-CN" altLang="en-US" sz="2400" b="1" dirty="0">
                  <a:solidFill>
                    <a:schemeClr val="bg1"/>
                  </a:solidFill>
                  <a:latin typeface="方正舒体" panose="02010601030101010101" pitchFamily="2" charset="-122"/>
                  <a:ea typeface="方正舒体" panose="02010601030101010101" pitchFamily="2" charset="-122"/>
                  <a:sym typeface="Times New Roman" panose="02020603050405020304" pitchFamily="18" charset="0"/>
                </a:rPr>
                <a:t>）</a:t>
              </a:r>
              <a:endParaRPr lang="zh-CN" altLang="en-US" sz="2400" b="1" dirty="0">
                <a:solidFill>
                  <a:schemeClr val="bg1"/>
                </a:solidFill>
                <a:latin typeface="方正舒体" panose="02010601030101010101" pitchFamily="2" charset="-122"/>
                <a:ea typeface="方正舒体" panose="02010601030101010101" pitchFamily="2" charset="-122"/>
              </a:endParaRPr>
            </a:p>
          </p:txBody>
        </p:sp>
      </p:grpSp>
      <p:sp>
        <p:nvSpPr>
          <p:cNvPr id="26" name="矩形 25"/>
          <p:cNvSpPr/>
          <p:nvPr/>
        </p:nvSpPr>
        <p:spPr>
          <a:xfrm>
            <a:off x="9108440" y="3094355"/>
            <a:ext cx="2004695" cy="1106805"/>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buFont typeface="Arial" panose="020B0604020202020204" pitchFamily="34" charset="0"/>
              <a:buNone/>
            </a:pPr>
            <a:r>
              <a:rPr lang="zh-CN" altLang="en-US" sz="2400" b="1" dirty="0">
                <a:latin typeface="楷体" panose="02010609060101010101" pitchFamily="49" charset="-122"/>
                <a:ea typeface="楷体" panose="02010609060101010101" pitchFamily="49" charset="-122"/>
                <a:sym typeface="Times New Roman" panose="02020603050405020304" pitchFamily="18" charset="0"/>
              </a:rPr>
              <a:t>请期</a:t>
            </a:r>
            <a:endParaRPr lang="en-US" altLang="zh-CN" sz="2400" b="1" dirty="0">
              <a:latin typeface="楷体" panose="02010609060101010101" pitchFamily="49" charset="-122"/>
              <a:ea typeface="楷体" panose="02010609060101010101" pitchFamily="49" charset="-122"/>
              <a:sym typeface="Times New Roman" panose="02020603050405020304" pitchFamily="18" charset="0"/>
            </a:endParaRPr>
          </a:p>
          <a:p>
            <a:pPr algn="ctr" eaLnBrk="1" hangingPunct="1">
              <a:buFont typeface="Arial" panose="020B0604020202020204" pitchFamily="34" charset="0"/>
              <a:buNone/>
            </a:pPr>
            <a:r>
              <a:rPr lang="zh-CN" altLang="en-US" b="1" dirty="0">
                <a:solidFill>
                  <a:schemeClr val="tx1"/>
                </a:solidFill>
                <a:latin typeface="方正舒体" panose="02010601030101010101" pitchFamily="2" charset="-122"/>
                <a:ea typeface="方正舒体" panose="02010601030101010101" pitchFamily="2" charset="-122"/>
                <a:sym typeface="Times New Roman" panose="02020603050405020304" pitchFamily="18" charset="0"/>
              </a:rPr>
              <a:t>（</a:t>
            </a:r>
            <a:r>
              <a:rPr lang="zh-CN" altLang="en-US" b="1" dirty="0">
                <a:solidFill>
                  <a:schemeClr val="tx1"/>
                </a:solidFill>
                <a:latin typeface="方正舒体" panose="02010601030101010101" pitchFamily="2" charset="-122"/>
                <a:ea typeface="方正舒体" panose="02010601030101010101" pitchFamily="2" charset="-122"/>
                <a:sym typeface="+mn-ea"/>
              </a:rPr>
              <a:t>Picking a wedding date</a:t>
            </a:r>
            <a:r>
              <a:rPr lang="zh-CN" altLang="en-US" sz="2400" b="1" dirty="0">
                <a:solidFill>
                  <a:schemeClr val="tx1"/>
                </a:solidFill>
                <a:latin typeface="楷体" panose="02010609060101010101" pitchFamily="49" charset="-122"/>
                <a:ea typeface="楷体" panose="02010609060101010101" pitchFamily="49" charset="-122"/>
                <a:sym typeface="Times New Roman" panose="02020603050405020304" pitchFamily="18" charset="0"/>
              </a:rPr>
              <a:t>）</a:t>
            </a:r>
            <a:endParaRPr lang="zh-CN" altLang="en-US" sz="2400" b="1" dirty="0">
              <a:solidFill>
                <a:schemeClr val="tx1"/>
              </a:solidFill>
              <a:latin typeface="楷体" panose="02010609060101010101" pitchFamily="49" charset="-122"/>
              <a:ea typeface="楷体" panose="02010609060101010101" pitchFamily="49" charset="-122"/>
              <a:sym typeface="Times New Roman" panose="02020603050405020304" pitchFamily="18" charset="0"/>
            </a:endParaRPr>
          </a:p>
        </p:txBody>
      </p:sp>
      <p:sp>
        <p:nvSpPr>
          <p:cNvPr id="28" name="文本框 7"/>
          <p:cNvSpPr/>
          <p:nvPr/>
        </p:nvSpPr>
        <p:spPr>
          <a:xfrm>
            <a:off x="7555409" y="2044041"/>
            <a:ext cx="338554" cy="461665"/>
          </a:xfrm>
          <a:prstGeom prst="rect">
            <a:avLst/>
          </a:prstGeom>
          <a:noFill/>
          <a:ln w="9525">
            <a:noFill/>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buFont typeface="Arial" panose="020B0604020202020204" pitchFamily="34" charset="0"/>
              <a:buNone/>
            </a:pPr>
            <a:r>
              <a:rPr lang="zh-CN" altLang="en-US" sz="2400" b="1" dirty="0">
                <a:solidFill>
                  <a:schemeClr val="bg1"/>
                </a:solidFill>
                <a:latin typeface="楷体" panose="02010609060101010101" pitchFamily="49" charset="-122"/>
                <a:ea typeface="楷体" panose="02010609060101010101" pitchFamily="49" charset="-122"/>
                <a:sym typeface="方正兰亭细黑_GBK" panose="02000000000000000000" pitchFamily="2" charset="-122"/>
              </a:rPr>
              <a:t> </a:t>
            </a:r>
            <a:endParaRPr lang="zh-CN" altLang="en-US" sz="2400" b="1" dirty="0">
              <a:solidFill>
                <a:schemeClr val="bg1"/>
              </a:solidFill>
              <a:latin typeface="楷体" panose="02010609060101010101" pitchFamily="49" charset="-122"/>
              <a:ea typeface="楷体" panose="02010609060101010101" pitchFamily="49" charset="-122"/>
            </a:endParaRPr>
          </a:p>
        </p:txBody>
      </p:sp>
      <p:sp>
        <p:nvSpPr>
          <p:cNvPr id="31" name="文本框 2"/>
          <p:cNvSpPr/>
          <p:nvPr/>
        </p:nvSpPr>
        <p:spPr>
          <a:xfrm>
            <a:off x="905248" y="1646135"/>
            <a:ext cx="2022475" cy="829945"/>
          </a:xfrm>
          <a:prstGeom prst="rect">
            <a:avLst/>
          </a:prstGeom>
          <a:noFill/>
          <a:ln w="9525">
            <a:noFill/>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buFont typeface="Arial" panose="020B0604020202020204" pitchFamily="34" charset="0"/>
              <a:buNone/>
            </a:pPr>
            <a:r>
              <a:rPr lang="zh-CN" altLang="en-US" sz="2400" b="1" dirty="0">
                <a:solidFill>
                  <a:schemeClr val="bg1"/>
                </a:solidFill>
                <a:latin typeface="楷体" panose="02010609060101010101" pitchFamily="49" charset="-122"/>
                <a:ea typeface="楷体" panose="02010609060101010101" pitchFamily="49" charset="-122"/>
                <a:sym typeface="方正正中黑简体" panose="02000000000000000000" pitchFamily="2" charset="-122"/>
              </a:rPr>
              <a:t>纳采</a:t>
            </a:r>
            <a:endParaRPr lang="zh-CN" altLang="en-US" sz="2400" b="1" dirty="0">
              <a:solidFill>
                <a:schemeClr val="bg1"/>
              </a:solidFill>
              <a:latin typeface="楷体" panose="02010609060101010101" pitchFamily="49" charset="-122"/>
              <a:ea typeface="楷体" panose="02010609060101010101" pitchFamily="49" charset="-122"/>
              <a:sym typeface="方正正中黑简体" panose="02000000000000000000" pitchFamily="2" charset="-122"/>
            </a:endParaRPr>
          </a:p>
          <a:p>
            <a:pPr algn="ctr" eaLnBrk="1" hangingPunct="1">
              <a:buFont typeface="Arial" panose="020B0604020202020204" pitchFamily="34" charset="0"/>
              <a:buNone/>
            </a:pPr>
            <a:r>
              <a:rPr lang="zh-CN" altLang="en-US" sz="2400" b="1" dirty="0">
                <a:solidFill>
                  <a:schemeClr val="bg1"/>
                </a:solidFill>
                <a:latin typeface="方正舒体" panose="02010601030101010101" pitchFamily="2" charset="-122"/>
                <a:ea typeface="方正舒体" panose="02010601030101010101" pitchFamily="2" charset="-122"/>
                <a:sym typeface="方正正中黑简体" panose="02000000000000000000" pitchFamily="2" charset="-122"/>
              </a:rPr>
              <a:t>（</a:t>
            </a:r>
            <a:r>
              <a:rPr lang="en-US" altLang="zh-CN" sz="2400" b="1" dirty="0">
                <a:solidFill>
                  <a:schemeClr val="bg1"/>
                </a:solidFill>
                <a:latin typeface="方正舒体" panose="02010601030101010101" pitchFamily="2" charset="-122"/>
                <a:ea typeface="方正舒体" panose="02010601030101010101" pitchFamily="2" charset="-122"/>
                <a:sym typeface="方正正中黑简体" panose="02000000000000000000" pitchFamily="2" charset="-122"/>
              </a:rPr>
              <a:t>Proposal</a:t>
            </a:r>
            <a:r>
              <a:rPr lang="zh-CN" altLang="en-US" sz="2400" b="1" dirty="0">
                <a:solidFill>
                  <a:schemeClr val="bg1"/>
                </a:solidFill>
                <a:latin typeface="方正舒体" panose="02010601030101010101" pitchFamily="2" charset="-122"/>
                <a:ea typeface="方正舒体" panose="02010601030101010101" pitchFamily="2" charset="-122"/>
                <a:sym typeface="方正正中黑简体" panose="02000000000000000000" pitchFamily="2" charset="-122"/>
              </a:rPr>
              <a:t>）</a:t>
            </a:r>
            <a:endParaRPr lang="zh-CN" altLang="en-US" sz="2400" b="1" dirty="0">
              <a:solidFill>
                <a:schemeClr val="bg1"/>
              </a:solidFill>
              <a:latin typeface="楷体" panose="02010609060101010101" pitchFamily="49" charset="-122"/>
              <a:ea typeface="楷体" panose="02010609060101010101" pitchFamily="49" charset="-122"/>
              <a:sym typeface="方正正中黑简体" panose="02000000000000000000" pitchFamily="2" charset="-122"/>
            </a:endParaRPr>
          </a:p>
        </p:txBody>
      </p:sp>
      <p:sp>
        <p:nvSpPr>
          <p:cNvPr id="6" name="文本框 5"/>
          <p:cNvSpPr txBox="1"/>
          <p:nvPr/>
        </p:nvSpPr>
        <p:spPr>
          <a:xfrm>
            <a:off x="7934325" y="1122045"/>
            <a:ext cx="1659890" cy="1383665"/>
          </a:xfrm>
          <a:prstGeom prst="rect">
            <a:avLst/>
          </a:prstGeom>
          <a:noFill/>
          <a:ln>
            <a:noFill/>
          </a:ln>
        </p:spPr>
        <p:txBody>
          <a:bodyPr wrap="square" rtlCol="0">
            <a:spAutoFit/>
          </a:bodyPr>
          <a:lstStyle/>
          <a:p>
            <a:pPr algn="ctr">
              <a:lnSpc>
                <a:spcPct val="150000"/>
              </a:lnSpc>
            </a:pPr>
            <a:r>
              <a:rPr lang="zh-CN" altLang="en-US" sz="2400" b="1" dirty="0">
                <a:latin typeface="楷体" panose="02010609060101010101" pitchFamily="49" charset="-122"/>
                <a:ea typeface="楷体" panose="02010609060101010101" pitchFamily="49" charset="-122"/>
              </a:rPr>
              <a:t>纳征</a:t>
            </a:r>
            <a:endParaRPr lang="en-US" altLang="zh-CN" sz="2400" b="1" dirty="0">
              <a:latin typeface="楷体" panose="02010609060101010101" pitchFamily="49" charset="-122"/>
              <a:ea typeface="楷体" panose="02010609060101010101" pitchFamily="49" charset="-122"/>
            </a:endParaRPr>
          </a:p>
          <a:p>
            <a:pPr algn="ctr">
              <a:lnSpc>
                <a:spcPct val="150000"/>
              </a:lnSpc>
            </a:pPr>
            <a:r>
              <a:rPr lang="zh-CN" altLang="en-US" sz="1600" b="1" dirty="0">
                <a:latin typeface="楷体" panose="02010609060101010101" pitchFamily="49" charset="-122"/>
                <a:ea typeface="楷体" panose="02010609060101010101" pitchFamily="49" charset="-122"/>
              </a:rPr>
              <a:t>（</a:t>
            </a:r>
            <a:r>
              <a:rPr lang="zh-CN" altLang="en-US" sz="1600" b="1" dirty="0">
                <a:solidFill>
                  <a:schemeClr val="tx1"/>
                </a:solidFill>
                <a:latin typeface="方正舒体" panose="02010601030101010101" pitchFamily="2" charset="-122"/>
                <a:ea typeface="方正舒体" panose="02010601030101010101" pitchFamily="2" charset="-122"/>
                <a:sym typeface="+mn-ea"/>
              </a:rPr>
              <a:t>Presenting wedding gifts</a:t>
            </a:r>
            <a:r>
              <a:rPr lang="zh-CN" altLang="en-US" sz="1600" b="1" dirty="0">
                <a:latin typeface="楷体" panose="02010609060101010101" pitchFamily="49" charset="-122"/>
                <a:ea typeface="楷体" panose="02010609060101010101" pitchFamily="49" charset="-122"/>
              </a:rPr>
              <a:t>）</a:t>
            </a:r>
            <a:endParaRPr lang="zh-CN" altLang="en-US" sz="1600" b="1" dirty="0">
              <a:latin typeface="楷体" panose="02010609060101010101" pitchFamily="49" charset="-122"/>
              <a:ea typeface="楷体" panose="02010609060101010101" pitchFamily="49" charset="-122"/>
            </a:endParaRPr>
          </a:p>
        </p:txBody>
      </p:sp>
      <p:sp>
        <p:nvSpPr>
          <p:cNvPr id="48" name="矩形 47"/>
          <p:cNvSpPr/>
          <p:nvPr/>
        </p:nvSpPr>
        <p:spPr>
          <a:xfrm>
            <a:off x="7596505" y="4676140"/>
            <a:ext cx="2239645" cy="1106805"/>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buFont typeface="Arial" panose="020B0604020202020204" pitchFamily="34" charset="0"/>
              <a:buNone/>
            </a:pPr>
            <a:r>
              <a:rPr lang="zh-CN" altLang="en-US" sz="2400" b="1" dirty="0">
                <a:latin typeface="楷体" panose="02010609060101010101" pitchFamily="49" charset="-122"/>
                <a:ea typeface="楷体" panose="02010609060101010101" pitchFamily="49" charset="-122"/>
                <a:sym typeface="Times New Roman" panose="02020603050405020304" pitchFamily="18" charset="0"/>
              </a:rPr>
              <a:t>亲迎</a:t>
            </a:r>
            <a:endParaRPr lang="en-US" altLang="zh-CN" sz="2400" b="1" dirty="0">
              <a:latin typeface="楷体" panose="02010609060101010101" pitchFamily="49" charset="-122"/>
              <a:ea typeface="楷体" panose="02010609060101010101" pitchFamily="49" charset="-122"/>
              <a:sym typeface="Times New Roman" panose="02020603050405020304" pitchFamily="18" charset="0"/>
            </a:endParaRPr>
          </a:p>
          <a:p>
            <a:pPr algn="ctr" eaLnBrk="1" hangingPunct="1">
              <a:buFont typeface="Arial" panose="020B0604020202020204" pitchFamily="34" charset="0"/>
              <a:buNone/>
            </a:pPr>
            <a:r>
              <a:rPr lang="zh-CN" altLang="en-US" sz="2400" b="1" dirty="0">
                <a:latin typeface="楷体" panose="02010609060101010101" pitchFamily="49" charset="-122"/>
                <a:ea typeface="楷体" panose="02010609060101010101" pitchFamily="49" charset="-122"/>
                <a:sym typeface="Times New Roman" panose="02020603050405020304" pitchFamily="18" charset="0"/>
              </a:rPr>
              <a:t>（</a:t>
            </a:r>
            <a:r>
              <a:rPr lang="zh-CN" altLang="en-US" b="1" dirty="0">
                <a:solidFill>
                  <a:schemeClr val="tx1"/>
                </a:solidFill>
                <a:latin typeface="方正舒体" panose="02010601030101010101" pitchFamily="2" charset="-122"/>
                <a:ea typeface="方正舒体" panose="02010601030101010101" pitchFamily="2" charset="-122"/>
                <a:sym typeface="+mn-ea"/>
              </a:rPr>
              <a:t>Wedding ceremony</a:t>
            </a:r>
            <a:r>
              <a:rPr lang="zh-CN" altLang="en-US" b="1" dirty="0">
                <a:solidFill>
                  <a:schemeClr val="tx1"/>
                </a:solidFill>
                <a:latin typeface="方正舒体" panose="02010601030101010101" pitchFamily="2" charset="-122"/>
                <a:ea typeface="方正舒体" panose="02010601030101010101" pitchFamily="2" charset="-122"/>
                <a:sym typeface="Times New Roman" panose="02020603050405020304" pitchFamily="18" charset="0"/>
              </a:rPr>
              <a:t>）</a:t>
            </a:r>
            <a:endParaRPr lang="zh-CN" altLang="en-US" b="1" dirty="0">
              <a:solidFill>
                <a:schemeClr val="tx1"/>
              </a:solidFill>
              <a:latin typeface="方正舒体" panose="02010601030101010101" pitchFamily="2" charset="-122"/>
              <a:ea typeface="方正舒体" panose="02010601030101010101" pitchFamily="2" charset="-122"/>
              <a:sym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P spid="6" grpId="0"/>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1484630" y="130175"/>
            <a:ext cx="8289290" cy="582295"/>
          </a:xfrm>
          <a:prstGeom prst="rect">
            <a:avLst/>
          </a:prstGeom>
          <a:noFill/>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en-US" altLang="zh-CN" sz="3200" dirty="0">
                <a:solidFill>
                  <a:schemeClr val="tx1"/>
                </a:solidFill>
                <a:latin typeface="方正舒体" panose="02010601030101010101" pitchFamily="2" charset="-122"/>
                <a:ea typeface="方正舒体" panose="02010601030101010101" pitchFamily="2" charset="-122"/>
                <a:sym typeface="+mn-ea"/>
              </a:rPr>
              <a:t>Four great happiness in ancient times</a:t>
            </a:r>
            <a:endParaRPr lang="en-US" altLang="zh-CN" sz="3200" dirty="0">
              <a:solidFill>
                <a:schemeClr val="tx1"/>
              </a:solidFill>
              <a:latin typeface="方正舒体" panose="02010601030101010101" pitchFamily="2" charset="-122"/>
              <a:ea typeface="方正舒体" panose="02010601030101010101" pitchFamily="2" charset="-122"/>
              <a:sym typeface="+mn-ea"/>
            </a:endParaRPr>
          </a:p>
        </p:txBody>
      </p:sp>
      <p:grpSp>
        <p:nvGrpSpPr>
          <p:cNvPr id="49" name="组合 48"/>
          <p:cNvGrpSpPr/>
          <p:nvPr/>
        </p:nvGrpSpPr>
        <p:grpSpPr>
          <a:xfrm>
            <a:off x="3993166" y="2423361"/>
            <a:ext cx="3272009" cy="2462466"/>
            <a:chOff x="3993166" y="2423361"/>
            <a:chExt cx="3272009" cy="2462466"/>
          </a:xfrm>
        </p:grpSpPr>
        <p:sp>
          <p:nvSpPr>
            <p:cNvPr id="34" name="Oval 7"/>
            <p:cNvSpPr/>
            <p:nvPr/>
          </p:nvSpPr>
          <p:spPr>
            <a:xfrm>
              <a:off x="3993166" y="2423361"/>
              <a:ext cx="3272009" cy="2462466"/>
            </a:xfrm>
            <a:prstGeom prst="ellipse">
              <a:avLst/>
            </a:prstGeom>
            <a:solidFill>
              <a:schemeClr val="bg1">
                <a:alpha val="50000"/>
              </a:schemeClr>
            </a:solidFill>
            <a:ln w="9525">
              <a:noFill/>
            </a:ln>
          </p:spPr>
          <p:txBody>
            <a:bodyPr wrap="none" anchor="ctr"/>
            <a:lstStyle>
              <a:lvl1pPr marL="0" lvl="0" indent="0" algn="l" defTabSz="914400" rtl="0" eaLnBrk="0" fontAlgn="base" latinLnBrk="0" hangingPunct="0">
                <a:lnSpc>
                  <a:spcPct val="100000"/>
                </a:lnSpc>
                <a:spcBef>
                  <a:spcPct val="0"/>
                </a:spcBef>
                <a:spcAft>
                  <a:spcPct val="0"/>
                </a:spcAft>
                <a:buNone/>
                <a:defRPr sz="1800" b="1" i="1"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9pPr>
            </a:lstStyle>
            <a:p>
              <a:pPr eaLnBrk="0" hangingPunct="0"/>
              <a:endParaRPr lang="zh-CN" altLang="en-US" b="0" dirty="0">
                <a:latin typeface="Arial" panose="020B0604020202020204" pitchFamily="34" charset="0"/>
              </a:endParaRPr>
            </a:p>
          </p:txBody>
        </p:sp>
        <p:sp>
          <p:nvSpPr>
            <p:cNvPr id="38" name="Rectangle 12"/>
            <p:cNvSpPr/>
            <p:nvPr/>
          </p:nvSpPr>
          <p:spPr>
            <a:xfrm>
              <a:off x="5016207" y="3100360"/>
              <a:ext cx="463188" cy="369332"/>
            </a:xfrm>
            <a:prstGeom prst="rect">
              <a:avLst/>
            </a:prstGeom>
            <a:noFill/>
            <a:ln w="9525">
              <a:noFill/>
            </a:ln>
          </p:spPr>
          <p:txBody>
            <a:bodyPr wrap="square">
              <a:spAutoFit/>
            </a:bodyPr>
            <a:lstStyle>
              <a:lvl1pPr marL="0" lvl="0" indent="0" algn="l" defTabSz="914400" rtl="0" eaLnBrk="0" fontAlgn="base" latinLnBrk="0" hangingPunct="0">
                <a:lnSpc>
                  <a:spcPct val="100000"/>
                </a:lnSpc>
                <a:spcBef>
                  <a:spcPct val="0"/>
                </a:spcBef>
                <a:spcAft>
                  <a:spcPct val="0"/>
                </a:spcAft>
                <a:buNone/>
                <a:defRPr sz="1800" b="1" i="1"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9pPr>
            </a:lstStyle>
            <a:p>
              <a:pPr eaLnBrk="0" hangingPunct="0"/>
              <a:r>
                <a:rPr lang="zh-CN" altLang="en-US" dirty="0">
                  <a:effectLst>
                    <a:outerShdw blurRad="38100" dist="38100" dir="2700000">
                      <a:srgbClr val="FFFFFF"/>
                    </a:outerShdw>
                  </a:effectLst>
                  <a:latin typeface="Arial" panose="020B0604020202020204" pitchFamily="34" charset="0"/>
                </a:rPr>
                <a:t>1</a:t>
              </a:r>
              <a:endParaRPr lang="zh-CN" altLang="en-US" dirty="0">
                <a:effectLst>
                  <a:outerShdw blurRad="38100" dist="38100" dir="2700000">
                    <a:srgbClr val="FFFFFF"/>
                  </a:outerShdw>
                </a:effectLst>
                <a:latin typeface="Arial" panose="020B0604020202020204" pitchFamily="34" charset="0"/>
              </a:endParaRPr>
            </a:p>
          </p:txBody>
        </p:sp>
        <p:sp>
          <p:nvSpPr>
            <p:cNvPr id="39" name="Rectangle 13"/>
            <p:cNvSpPr/>
            <p:nvPr/>
          </p:nvSpPr>
          <p:spPr>
            <a:xfrm>
              <a:off x="5802951" y="3110903"/>
              <a:ext cx="463188" cy="369332"/>
            </a:xfrm>
            <a:prstGeom prst="rect">
              <a:avLst/>
            </a:prstGeom>
            <a:noFill/>
            <a:ln w="9525">
              <a:noFill/>
            </a:ln>
          </p:spPr>
          <p:txBody>
            <a:bodyPr wrap="square">
              <a:spAutoFit/>
            </a:bodyPr>
            <a:lstStyle>
              <a:lvl1pPr marL="0" lvl="0" indent="0" algn="l" defTabSz="914400" rtl="0" eaLnBrk="0" fontAlgn="base" latinLnBrk="0" hangingPunct="0">
                <a:lnSpc>
                  <a:spcPct val="100000"/>
                </a:lnSpc>
                <a:spcBef>
                  <a:spcPct val="0"/>
                </a:spcBef>
                <a:spcAft>
                  <a:spcPct val="0"/>
                </a:spcAft>
                <a:buNone/>
                <a:defRPr sz="1800" b="1" i="1"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9pPr>
            </a:lstStyle>
            <a:p>
              <a:pPr eaLnBrk="0" hangingPunct="0"/>
              <a:r>
                <a:rPr lang="zh-CN" altLang="en-US" dirty="0">
                  <a:effectLst>
                    <a:outerShdw blurRad="38100" dist="38100" dir="2700000">
                      <a:srgbClr val="FFFFFF"/>
                    </a:outerShdw>
                  </a:effectLst>
                  <a:latin typeface="Arial" panose="020B0604020202020204" pitchFamily="34" charset="0"/>
                </a:rPr>
                <a:t>2</a:t>
              </a:r>
              <a:endParaRPr lang="zh-CN" altLang="en-US" dirty="0">
                <a:effectLst>
                  <a:outerShdw blurRad="38100" dist="38100" dir="2700000">
                    <a:srgbClr val="FFFFFF"/>
                  </a:outerShdw>
                </a:effectLst>
                <a:latin typeface="Arial" panose="020B0604020202020204" pitchFamily="34" charset="0"/>
              </a:endParaRPr>
            </a:p>
          </p:txBody>
        </p:sp>
        <p:sp>
          <p:nvSpPr>
            <p:cNvPr id="40" name="Rectangle 14"/>
            <p:cNvSpPr/>
            <p:nvPr/>
          </p:nvSpPr>
          <p:spPr>
            <a:xfrm>
              <a:off x="5077463" y="3822103"/>
              <a:ext cx="463188" cy="369332"/>
            </a:xfrm>
            <a:prstGeom prst="rect">
              <a:avLst/>
            </a:prstGeom>
            <a:noFill/>
            <a:ln w="9525">
              <a:noFill/>
            </a:ln>
          </p:spPr>
          <p:txBody>
            <a:bodyPr wrap="square">
              <a:spAutoFit/>
            </a:bodyPr>
            <a:lstStyle>
              <a:lvl1pPr marL="0" lvl="0" indent="0" algn="l" defTabSz="914400" rtl="0" eaLnBrk="0" fontAlgn="base" latinLnBrk="0" hangingPunct="0">
                <a:lnSpc>
                  <a:spcPct val="100000"/>
                </a:lnSpc>
                <a:spcBef>
                  <a:spcPct val="0"/>
                </a:spcBef>
                <a:spcAft>
                  <a:spcPct val="0"/>
                </a:spcAft>
                <a:buNone/>
                <a:defRPr sz="1800" b="1" i="1"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9pPr>
            </a:lstStyle>
            <a:p>
              <a:pPr eaLnBrk="0" hangingPunct="0"/>
              <a:r>
                <a:rPr lang="zh-CN" altLang="en-US" dirty="0">
                  <a:effectLst>
                    <a:outerShdw blurRad="38100" dist="38100" dir="2700000">
                      <a:srgbClr val="FFFFFF"/>
                    </a:outerShdw>
                  </a:effectLst>
                  <a:latin typeface="Arial" panose="020B0604020202020204" pitchFamily="34" charset="0"/>
                </a:rPr>
                <a:t>4</a:t>
              </a:r>
              <a:endParaRPr lang="zh-CN" altLang="en-US" dirty="0">
                <a:effectLst>
                  <a:outerShdw blurRad="38100" dist="38100" dir="2700000">
                    <a:srgbClr val="FFFFFF"/>
                  </a:outerShdw>
                </a:effectLst>
                <a:latin typeface="Arial" panose="020B0604020202020204" pitchFamily="34" charset="0"/>
              </a:endParaRPr>
            </a:p>
          </p:txBody>
        </p:sp>
        <p:sp>
          <p:nvSpPr>
            <p:cNvPr id="41" name="Rectangle 15"/>
            <p:cNvSpPr/>
            <p:nvPr/>
          </p:nvSpPr>
          <p:spPr>
            <a:xfrm>
              <a:off x="5802951" y="3812578"/>
              <a:ext cx="463188" cy="369332"/>
            </a:xfrm>
            <a:prstGeom prst="rect">
              <a:avLst/>
            </a:prstGeom>
            <a:noFill/>
            <a:ln w="9525">
              <a:noFill/>
            </a:ln>
          </p:spPr>
          <p:txBody>
            <a:bodyPr wrap="square">
              <a:spAutoFit/>
            </a:bodyPr>
            <a:lstStyle>
              <a:lvl1pPr marL="0" lvl="0" indent="0" algn="l" defTabSz="914400" rtl="0" eaLnBrk="0" fontAlgn="base" latinLnBrk="0" hangingPunct="0">
                <a:lnSpc>
                  <a:spcPct val="100000"/>
                </a:lnSpc>
                <a:spcBef>
                  <a:spcPct val="0"/>
                </a:spcBef>
                <a:spcAft>
                  <a:spcPct val="0"/>
                </a:spcAft>
                <a:buNone/>
                <a:defRPr sz="1800" b="1" i="1"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9pPr>
            </a:lstStyle>
            <a:p>
              <a:pPr eaLnBrk="0" hangingPunct="0"/>
              <a:r>
                <a:rPr lang="zh-CN" altLang="en-US" dirty="0">
                  <a:effectLst>
                    <a:outerShdw blurRad="38100" dist="38100" dir="2700000">
                      <a:srgbClr val="FFFFFF"/>
                    </a:outerShdw>
                  </a:effectLst>
                  <a:latin typeface="Arial" panose="020B0604020202020204" pitchFamily="34" charset="0"/>
                </a:rPr>
                <a:t>3</a:t>
              </a:r>
              <a:endParaRPr lang="zh-CN" altLang="en-US" dirty="0">
                <a:effectLst>
                  <a:outerShdw blurRad="38100" dist="38100" dir="2700000">
                    <a:srgbClr val="FFFFFF"/>
                  </a:outerShdw>
                </a:effectLst>
                <a:latin typeface="Arial" panose="020B0604020202020204" pitchFamily="34" charset="0"/>
              </a:endParaRPr>
            </a:p>
          </p:txBody>
        </p:sp>
      </p:grpSp>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artisticCrisscrossEtching trans="91000"/>
                    </a14:imgEffect>
                  </a14:imgLayer>
                </a14:imgProps>
              </a:ext>
              <a:ext uri="{28A0092B-C50C-407E-A947-70E740481C1C}">
                <a14:useLocalDpi xmlns:a14="http://schemas.microsoft.com/office/drawing/2010/main" val="0"/>
              </a:ext>
            </a:extLst>
          </a:blip>
          <a:stretch>
            <a:fillRect/>
          </a:stretch>
        </p:blipFill>
        <p:spPr>
          <a:xfrm>
            <a:off x="10252820" y="4422417"/>
            <a:ext cx="1497404" cy="1837306"/>
          </a:xfrm>
          <a:prstGeom prst="rect">
            <a:avLst/>
          </a:prstGeom>
          <a:noFill/>
          <a:effectLst>
            <a:reflection endPos="0" dist="50800" dir="5400000" sy="-100000" algn="bl" rotWithShape="0"/>
          </a:effectLst>
        </p:spPr>
      </p:pic>
      <p:sp>
        <p:nvSpPr>
          <p:cNvPr id="2" name="Text Box 16"/>
          <p:cNvSpPr txBox="1"/>
          <p:nvPr/>
        </p:nvSpPr>
        <p:spPr>
          <a:xfrm>
            <a:off x="2644775" y="2072640"/>
            <a:ext cx="2836545" cy="1198880"/>
          </a:xfrm>
          <a:prstGeom prst="rect">
            <a:avLst/>
          </a:prstGeom>
          <a:noFill/>
          <a:ln w="9525">
            <a:noFill/>
          </a:ln>
        </p:spPr>
        <p:txBody>
          <a:bodyPr wrap="square">
            <a:spAutoFit/>
          </a:bodyPr>
          <a:lstStyle>
            <a:lvl1pPr marL="0" lvl="0" indent="0" algn="l" defTabSz="914400" rtl="0" eaLnBrk="0" fontAlgn="base" latinLnBrk="0" hangingPunct="0">
              <a:lnSpc>
                <a:spcPct val="100000"/>
              </a:lnSpc>
              <a:spcBef>
                <a:spcPct val="0"/>
              </a:spcBef>
              <a:spcAft>
                <a:spcPct val="0"/>
              </a:spcAft>
              <a:buNone/>
              <a:defRPr sz="1800" b="1" i="1"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9pPr>
          </a:lstStyle>
          <a:p>
            <a:pPr algn="l">
              <a:spcBef>
                <a:spcPct val="50000"/>
              </a:spcBef>
            </a:pPr>
            <a:r>
              <a:rPr lang="en-US" altLang="zh-CN" sz="2400" i="0" dirty="0">
                <a:solidFill>
                  <a:schemeClr val="bg1"/>
                </a:solidFill>
                <a:effectLst/>
                <a:latin typeface="方正舒体" panose="02010601030101010101" pitchFamily="2" charset="-122"/>
                <a:ea typeface="方正舒体" panose="02010601030101010101" pitchFamily="2" charset="-122"/>
              </a:rPr>
              <a:t>refreshing rain after a long drought</a:t>
            </a:r>
            <a:endParaRPr lang="en-US" altLang="zh-CN" sz="2400" i="0" dirty="0">
              <a:solidFill>
                <a:schemeClr val="bg1"/>
              </a:solidFill>
              <a:effectLst/>
              <a:latin typeface="方正舒体" panose="02010601030101010101" pitchFamily="2" charset="-122"/>
              <a:ea typeface="方正舒体" panose="02010601030101010101" pitchFamily="2" charset="-122"/>
            </a:endParaRPr>
          </a:p>
        </p:txBody>
      </p:sp>
      <p:grpSp>
        <p:nvGrpSpPr>
          <p:cNvPr id="10" name="组合 9"/>
          <p:cNvGrpSpPr/>
          <p:nvPr/>
        </p:nvGrpSpPr>
        <p:grpSpPr>
          <a:xfrm>
            <a:off x="5479395" y="1013183"/>
            <a:ext cx="3644058" cy="2947573"/>
            <a:chOff x="8629" y="1596"/>
            <a:chExt cx="5739" cy="4642"/>
          </a:xfrm>
        </p:grpSpPr>
        <p:sp>
          <p:nvSpPr>
            <p:cNvPr id="30" name="Oval 2"/>
            <p:cNvSpPr/>
            <p:nvPr/>
          </p:nvSpPr>
          <p:spPr>
            <a:xfrm>
              <a:off x="8629" y="1596"/>
              <a:ext cx="5739" cy="4642"/>
            </a:xfrm>
            <a:prstGeom prst="ellipse">
              <a:avLst/>
            </a:prstGeom>
            <a:solidFill>
              <a:srgbClr val="A50021"/>
            </a:solidFill>
            <a:ln w="9525" cap="flat" cmpd="sng">
              <a:solidFill>
                <a:schemeClr val="bg1"/>
              </a:solidFill>
              <a:prstDash val="solid"/>
              <a:headEnd type="none" w="med" len="med"/>
              <a:tailEnd type="none" w="med" len="med"/>
            </a:ln>
          </p:spPr>
          <p:txBody>
            <a:bodyPr wrap="none" anchor="ctr"/>
            <a:lstStyle>
              <a:lvl1pPr marL="0" lvl="0" indent="0" algn="l" defTabSz="914400" rtl="0" eaLnBrk="0" fontAlgn="base" latinLnBrk="0" hangingPunct="0">
                <a:lnSpc>
                  <a:spcPct val="100000"/>
                </a:lnSpc>
                <a:spcBef>
                  <a:spcPct val="0"/>
                </a:spcBef>
                <a:spcAft>
                  <a:spcPct val="0"/>
                </a:spcAft>
                <a:buNone/>
                <a:defRPr sz="1800" b="1" i="1"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9pPr>
            </a:lstStyle>
            <a:p>
              <a:endParaRPr lang="zh-CN" altLang="en-US" dirty="0">
                <a:latin typeface="Arial" panose="020B0604020202020204" pitchFamily="34" charset="0"/>
              </a:endParaRPr>
            </a:p>
          </p:txBody>
        </p:sp>
        <p:sp>
          <p:nvSpPr>
            <p:cNvPr id="44" name="Text Box 16"/>
            <p:cNvSpPr txBox="1"/>
            <p:nvPr/>
          </p:nvSpPr>
          <p:spPr>
            <a:xfrm>
              <a:off x="9654" y="2404"/>
              <a:ext cx="4202" cy="824"/>
            </a:xfrm>
            <a:prstGeom prst="rect">
              <a:avLst/>
            </a:prstGeom>
            <a:noFill/>
            <a:ln w="9525">
              <a:noFill/>
            </a:ln>
          </p:spPr>
          <p:txBody>
            <a:bodyPr wrap="square">
              <a:spAutoFit/>
            </a:bodyPr>
            <a:lstStyle>
              <a:lvl1pPr marL="0" lvl="0" indent="0" algn="l" defTabSz="914400" rtl="0" eaLnBrk="0" fontAlgn="base" latinLnBrk="0" hangingPunct="0">
                <a:lnSpc>
                  <a:spcPct val="100000"/>
                </a:lnSpc>
                <a:spcBef>
                  <a:spcPct val="0"/>
                </a:spcBef>
                <a:spcAft>
                  <a:spcPct val="0"/>
                </a:spcAft>
                <a:buNone/>
                <a:defRPr sz="1800" b="1" i="1"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9pPr>
            </a:lstStyle>
            <a:p>
              <a:pPr algn="ctr">
                <a:spcBef>
                  <a:spcPct val="50000"/>
                </a:spcBef>
              </a:pPr>
              <a:r>
                <a:rPr lang="zh-CN" altLang="en-US" sz="2800" i="0"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他乡遇故知</a:t>
              </a:r>
              <a:endParaRPr lang="zh-CN" altLang="en-US" sz="2800" i="0"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3" name="Text Box 16"/>
            <p:cNvSpPr txBox="1"/>
            <p:nvPr/>
          </p:nvSpPr>
          <p:spPr>
            <a:xfrm>
              <a:off x="9654" y="3228"/>
              <a:ext cx="4361" cy="1888"/>
            </a:xfrm>
            <a:prstGeom prst="rect">
              <a:avLst/>
            </a:prstGeom>
            <a:noFill/>
            <a:ln w="9525">
              <a:noFill/>
            </a:ln>
          </p:spPr>
          <p:txBody>
            <a:bodyPr wrap="square">
              <a:spAutoFit/>
            </a:bodyPr>
            <a:lstStyle>
              <a:lvl1pPr marL="0" lvl="0" indent="0" algn="l" defTabSz="914400" rtl="0" eaLnBrk="0" fontAlgn="base" latinLnBrk="0" hangingPunct="0">
                <a:lnSpc>
                  <a:spcPct val="100000"/>
                </a:lnSpc>
                <a:spcBef>
                  <a:spcPct val="0"/>
                </a:spcBef>
                <a:spcAft>
                  <a:spcPct val="0"/>
                </a:spcAft>
                <a:buNone/>
                <a:defRPr sz="1800" b="1" i="1"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9pPr>
            </a:lstStyle>
            <a:p>
              <a:pPr algn="ctr">
                <a:spcBef>
                  <a:spcPct val="50000"/>
                </a:spcBef>
              </a:pPr>
              <a:r>
                <a:rPr lang="en-US" altLang="zh-CN" sz="2400" i="0" dirty="0">
                  <a:solidFill>
                    <a:schemeClr val="bg1"/>
                  </a:solidFill>
                  <a:latin typeface="方正舒体" panose="02010601030101010101" pitchFamily="2" charset="-122"/>
                  <a:ea typeface="方正舒体" panose="02010601030101010101" pitchFamily="2" charset="-122"/>
                  <a:sym typeface="+mn-ea"/>
                </a:rPr>
                <a:t>meeting an old friend in a distant land</a:t>
              </a:r>
              <a:endParaRPr lang="en-US" altLang="zh-CN" sz="2400" i="0" dirty="0">
                <a:solidFill>
                  <a:schemeClr val="bg1"/>
                </a:solidFill>
                <a:effectLst>
                  <a:outerShdw blurRad="38100" dist="38100" dir="2700000" algn="tl">
                    <a:srgbClr val="000000">
                      <a:alpha val="43137"/>
                    </a:srgbClr>
                  </a:outerShdw>
                </a:effectLst>
                <a:latin typeface="方正舒体" panose="02010601030101010101" pitchFamily="2" charset="-122"/>
                <a:ea typeface="方正舒体" panose="02010601030101010101" pitchFamily="2" charset="-122"/>
                <a:sym typeface="+mn-ea"/>
              </a:endParaRPr>
            </a:p>
          </p:txBody>
        </p:sp>
      </p:grpSp>
      <p:grpSp>
        <p:nvGrpSpPr>
          <p:cNvPr id="11" name="组合 10"/>
          <p:cNvGrpSpPr/>
          <p:nvPr/>
        </p:nvGrpSpPr>
        <p:grpSpPr>
          <a:xfrm>
            <a:off x="2154555" y="3311525"/>
            <a:ext cx="3643630" cy="2947670"/>
            <a:chOff x="3393" y="5215"/>
            <a:chExt cx="5738" cy="4642"/>
          </a:xfrm>
        </p:grpSpPr>
        <p:sp>
          <p:nvSpPr>
            <p:cNvPr id="32" name="Oval 4"/>
            <p:cNvSpPr/>
            <p:nvPr/>
          </p:nvSpPr>
          <p:spPr>
            <a:xfrm>
              <a:off x="3393" y="5215"/>
              <a:ext cx="5739" cy="4642"/>
            </a:xfrm>
            <a:prstGeom prst="ellipse">
              <a:avLst/>
            </a:prstGeom>
            <a:solidFill>
              <a:srgbClr val="FF5050"/>
            </a:solidFill>
            <a:ln w="9525" cap="flat" cmpd="sng">
              <a:solidFill>
                <a:schemeClr val="bg1"/>
              </a:solidFill>
              <a:prstDash val="solid"/>
              <a:headEnd type="none" w="med" len="med"/>
              <a:tailEnd type="none" w="med" len="med"/>
            </a:ln>
          </p:spPr>
          <p:txBody>
            <a:bodyPr wrap="none" anchor="ctr"/>
            <a:lstStyle>
              <a:lvl1pPr marL="0" lvl="0" indent="0" algn="l" defTabSz="914400" rtl="0" eaLnBrk="0" fontAlgn="base" latinLnBrk="0" hangingPunct="0">
                <a:lnSpc>
                  <a:spcPct val="100000"/>
                </a:lnSpc>
                <a:spcBef>
                  <a:spcPct val="0"/>
                </a:spcBef>
                <a:spcAft>
                  <a:spcPct val="0"/>
                </a:spcAft>
                <a:buNone/>
                <a:defRPr sz="1800" b="1" i="1"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9pPr>
            </a:lstStyle>
            <a:p>
              <a:endParaRPr lang="zh-CN" altLang="en-US" dirty="0">
                <a:latin typeface="Arial" panose="020B0604020202020204" pitchFamily="34" charset="0"/>
              </a:endParaRPr>
            </a:p>
          </p:txBody>
        </p:sp>
        <p:sp>
          <p:nvSpPr>
            <p:cNvPr id="45" name="Text Box 16"/>
            <p:cNvSpPr txBox="1"/>
            <p:nvPr/>
          </p:nvSpPr>
          <p:spPr>
            <a:xfrm>
              <a:off x="3794" y="6870"/>
              <a:ext cx="4202" cy="824"/>
            </a:xfrm>
            <a:prstGeom prst="rect">
              <a:avLst/>
            </a:prstGeom>
            <a:noFill/>
            <a:ln w="9525">
              <a:noFill/>
            </a:ln>
          </p:spPr>
          <p:txBody>
            <a:bodyPr wrap="square">
              <a:spAutoFit/>
            </a:bodyPr>
            <a:lstStyle>
              <a:lvl1pPr marL="0" lvl="0" indent="0" algn="l" defTabSz="914400" rtl="0" eaLnBrk="0" fontAlgn="base" latinLnBrk="0" hangingPunct="0">
                <a:lnSpc>
                  <a:spcPct val="100000"/>
                </a:lnSpc>
                <a:spcBef>
                  <a:spcPct val="0"/>
                </a:spcBef>
                <a:spcAft>
                  <a:spcPct val="0"/>
                </a:spcAft>
                <a:buNone/>
                <a:defRPr sz="1800" b="1" i="1"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9pPr>
            </a:lstStyle>
            <a:p>
              <a:pPr algn="ctr">
                <a:spcBef>
                  <a:spcPct val="50000"/>
                </a:spcBef>
              </a:pPr>
              <a:r>
                <a:rPr lang="zh-CN" altLang="en-US" sz="2800" i="0"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洞房花烛夜</a:t>
              </a:r>
              <a:endParaRPr lang="zh-CN" altLang="en-US" sz="2800" i="0"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4" name="Text Box 16"/>
            <p:cNvSpPr txBox="1"/>
            <p:nvPr/>
          </p:nvSpPr>
          <p:spPr>
            <a:xfrm>
              <a:off x="3590" y="8048"/>
              <a:ext cx="4610" cy="725"/>
            </a:xfrm>
            <a:prstGeom prst="rect">
              <a:avLst/>
            </a:prstGeom>
            <a:noFill/>
            <a:ln w="9525">
              <a:noFill/>
            </a:ln>
          </p:spPr>
          <p:txBody>
            <a:bodyPr wrap="square">
              <a:spAutoFit/>
            </a:bodyPr>
            <a:lstStyle>
              <a:lvl1pPr marL="0" lvl="0" indent="0" algn="l" defTabSz="914400" rtl="0" eaLnBrk="0" fontAlgn="base" latinLnBrk="0" hangingPunct="0">
                <a:lnSpc>
                  <a:spcPct val="100000"/>
                </a:lnSpc>
                <a:spcBef>
                  <a:spcPct val="0"/>
                </a:spcBef>
                <a:spcAft>
                  <a:spcPct val="0"/>
                </a:spcAft>
                <a:buNone/>
                <a:defRPr sz="1800" b="1" i="1"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9pPr>
            </a:lstStyle>
            <a:p>
              <a:pPr algn="ctr">
                <a:spcBef>
                  <a:spcPct val="50000"/>
                </a:spcBef>
              </a:pPr>
              <a:r>
                <a:rPr lang="en-US" altLang="zh-CN" sz="2400" i="0" dirty="0">
                  <a:solidFill>
                    <a:schemeClr val="bg1"/>
                  </a:solidFill>
                  <a:latin typeface="方正舒体" panose="02010601030101010101" pitchFamily="2" charset="-122"/>
                  <a:ea typeface="方正舒体" panose="02010601030101010101" pitchFamily="2" charset="-122"/>
                  <a:sym typeface="+mn-ea"/>
                </a:rPr>
                <a:t>The wedding night</a:t>
              </a:r>
              <a:endParaRPr lang="en-US" altLang="zh-CN" sz="2400" i="0" dirty="0">
                <a:solidFill>
                  <a:schemeClr val="bg1"/>
                </a:solidFill>
                <a:effectLst>
                  <a:outerShdw blurRad="38100" dist="38100" dir="2700000" algn="tl">
                    <a:srgbClr val="000000">
                      <a:alpha val="43137"/>
                    </a:srgbClr>
                  </a:outerShdw>
                </a:effectLst>
                <a:latin typeface="方正舒体" panose="02010601030101010101" pitchFamily="2" charset="-122"/>
                <a:ea typeface="方正舒体" panose="02010601030101010101" pitchFamily="2" charset="-122"/>
                <a:sym typeface="+mn-ea"/>
              </a:endParaRPr>
            </a:p>
          </p:txBody>
        </p:sp>
      </p:grpSp>
      <p:grpSp>
        <p:nvGrpSpPr>
          <p:cNvPr id="12" name="组合 11"/>
          <p:cNvGrpSpPr/>
          <p:nvPr/>
        </p:nvGrpSpPr>
        <p:grpSpPr>
          <a:xfrm>
            <a:off x="5255895" y="3336290"/>
            <a:ext cx="3643630" cy="2947670"/>
            <a:chOff x="8277" y="5254"/>
            <a:chExt cx="5738" cy="4642"/>
          </a:xfrm>
        </p:grpSpPr>
        <p:sp>
          <p:nvSpPr>
            <p:cNvPr id="31" name="Oval 3"/>
            <p:cNvSpPr/>
            <p:nvPr/>
          </p:nvSpPr>
          <p:spPr>
            <a:xfrm>
              <a:off x="8277" y="5254"/>
              <a:ext cx="5739" cy="4642"/>
            </a:xfrm>
            <a:prstGeom prst="ellipse">
              <a:avLst/>
            </a:prstGeom>
            <a:solidFill>
              <a:srgbClr val="FF3300"/>
            </a:solidFill>
            <a:ln w="9525" cap="flat" cmpd="sng">
              <a:solidFill>
                <a:schemeClr val="bg1"/>
              </a:solidFill>
              <a:prstDash val="solid"/>
              <a:headEnd type="none" w="med" len="med"/>
              <a:tailEnd type="none" w="med" len="med"/>
            </a:ln>
          </p:spPr>
          <p:txBody>
            <a:bodyPr wrap="none" anchor="ctr"/>
            <a:lstStyle>
              <a:lvl1pPr marL="0" lvl="0" indent="0" algn="l" defTabSz="914400" rtl="0" eaLnBrk="0" fontAlgn="base" latinLnBrk="0" hangingPunct="0">
                <a:lnSpc>
                  <a:spcPct val="100000"/>
                </a:lnSpc>
                <a:spcBef>
                  <a:spcPct val="0"/>
                </a:spcBef>
                <a:spcAft>
                  <a:spcPct val="0"/>
                </a:spcAft>
                <a:buNone/>
                <a:defRPr sz="1800" b="1" i="1"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9pPr>
            </a:lstStyle>
            <a:p>
              <a:endParaRPr lang="zh-CN" altLang="en-US" dirty="0">
                <a:latin typeface="Arial" panose="020B0604020202020204" pitchFamily="34" charset="0"/>
              </a:endParaRPr>
            </a:p>
          </p:txBody>
        </p:sp>
        <p:sp>
          <p:nvSpPr>
            <p:cNvPr id="47" name="Text Box 16"/>
            <p:cNvSpPr txBox="1"/>
            <p:nvPr/>
          </p:nvSpPr>
          <p:spPr>
            <a:xfrm>
              <a:off x="9270" y="6870"/>
              <a:ext cx="4202" cy="824"/>
            </a:xfrm>
            <a:prstGeom prst="rect">
              <a:avLst/>
            </a:prstGeom>
            <a:noFill/>
            <a:ln w="9525">
              <a:noFill/>
            </a:ln>
          </p:spPr>
          <p:txBody>
            <a:bodyPr wrap="square">
              <a:spAutoFit/>
            </a:bodyPr>
            <a:lstStyle>
              <a:lvl1pPr marL="0" lvl="0" indent="0" algn="l" defTabSz="914400" rtl="0" eaLnBrk="0" fontAlgn="base" latinLnBrk="0" hangingPunct="0">
                <a:lnSpc>
                  <a:spcPct val="100000"/>
                </a:lnSpc>
                <a:spcBef>
                  <a:spcPct val="0"/>
                </a:spcBef>
                <a:spcAft>
                  <a:spcPct val="0"/>
                </a:spcAft>
                <a:buNone/>
                <a:defRPr sz="1800" b="1" i="1"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9pPr>
            </a:lstStyle>
            <a:p>
              <a:pPr algn="ctr">
                <a:spcBef>
                  <a:spcPct val="50000"/>
                </a:spcBef>
              </a:pPr>
              <a:r>
                <a:rPr lang="zh-CN" altLang="en-US" sz="2800" i="0"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金榜题名时</a:t>
              </a:r>
              <a:endParaRPr lang="zh-CN" altLang="en-US" sz="2800" i="0"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6" name="Text Box 16"/>
            <p:cNvSpPr txBox="1"/>
            <p:nvPr/>
          </p:nvSpPr>
          <p:spPr>
            <a:xfrm>
              <a:off x="9066" y="7694"/>
              <a:ext cx="4610" cy="1307"/>
            </a:xfrm>
            <a:prstGeom prst="rect">
              <a:avLst/>
            </a:prstGeom>
            <a:noFill/>
            <a:ln w="9525">
              <a:noFill/>
            </a:ln>
          </p:spPr>
          <p:txBody>
            <a:bodyPr wrap="square">
              <a:spAutoFit/>
            </a:bodyPr>
            <a:lstStyle>
              <a:lvl1pPr marL="0" lvl="0" indent="0" algn="l" defTabSz="914400" rtl="0" eaLnBrk="0" fontAlgn="base" latinLnBrk="0" hangingPunct="0">
                <a:lnSpc>
                  <a:spcPct val="100000"/>
                </a:lnSpc>
                <a:spcBef>
                  <a:spcPct val="0"/>
                </a:spcBef>
                <a:spcAft>
                  <a:spcPct val="0"/>
                </a:spcAft>
                <a:buNone/>
                <a:defRPr sz="1800" b="1" i="1"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9pPr>
            </a:lstStyle>
            <a:p>
              <a:pPr algn="ctr">
                <a:spcBef>
                  <a:spcPct val="50000"/>
                </a:spcBef>
              </a:pPr>
              <a:r>
                <a:rPr lang="en-US" altLang="zh-CN" sz="2400" i="0" dirty="0">
                  <a:solidFill>
                    <a:schemeClr val="bg1"/>
                  </a:solidFill>
                  <a:latin typeface="方正舒体" panose="02010601030101010101" pitchFamily="2" charset="-122"/>
                  <a:ea typeface="方正舒体" panose="02010601030101010101" pitchFamily="2" charset="-122"/>
                  <a:sym typeface="+mn-ea"/>
                </a:rPr>
                <a:t>Name titled on golden board</a:t>
              </a:r>
              <a:endParaRPr lang="en-US" altLang="zh-CN" sz="2400" i="0" dirty="0">
                <a:solidFill>
                  <a:schemeClr val="bg1"/>
                </a:solidFill>
                <a:effectLst>
                  <a:outerShdw blurRad="38100" dist="38100" dir="2700000" algn="tl">
                    <a:srgbClr val="000000">
                      <a:alpha val="43137"/>
                    </a:srgbClr>
                  </a:outerShdw>
                </a:effectLst>
                <a:latin typeface="方正舒体" panose="02010601030101010101" pitchFamily="2" charset="-122"/>
                <a:ea typeface="方正舒体" panose="02010601030101010101" pitchFamily="2" charset="-122"/>
                <a:sym typeface="+mn-ea"/>
              </a:endParaRPr>
            </a:p>
          </p:txBody>
        </p:sp>
      </p:grpSp>
      <p:sp>
        <p:nvSpPr>
          <p:cNvPr id="8" name="Text Box 16"/>
          <p:cNvSpPr txBox="1"/>
          <p:nvPr/>
        </p:nvSpPr>
        <p:spPr>
          <a:xfrm>
            <a:off x="2644775" y="2073275"/>
            <a:ext cx="2836545" cy="1198880"/>
          </a:xfrm>
          <a:prstGeom prst="rect">
            <a:avLst/>
          </a:prstGeom>
          <a:noFill/>
          <a:ln w="9525">
            <a:noFill/>
          </a:ln>
        </p:spPr>
        <p:txBody>
          <a:bodyPr wrap="square">
            <a:spAutoFit/>
          </a:bodyPr>
          <a:lstStyle>
            <a:lvl1pPr marL="0" lvl="0" indent="0" algn="l" defTabSz="914400" rtl="0" eaLnBrk="0" fontAlgn="base" latinLnBrk="0" hangingPunct="0">
              <a:lnSpc>
                <a:spcPct val="100000"/>
              </a:lnSpc>
              <a:spcBef>
                <a:spcPct val="0"/>
              </a:spcBef>
              <a:spcAft>
                <a:spcPct val="0"/>
              </a:spcAft>
              <a:buNone/>
              <a:defRPr sz="1800" b="1" i="1"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9pPr>
          </a:lstStyle>
          <a:p>
            <a:pPr algn="l">
              <a:spcBef>
                <a:spcPct val="50000"/>
              </a:spcBef>
            </a:pPr>
            <a:r>
              <a:rPr lang="en-US" altLang="zh-CN" sz="2400" i="0" dirty="0">
                <a:solidFill>
                  <a:schemeClr val="bg1"/>
                </a:solidFill>
                <a:effectLst/>
                <a:latin typeface="方正舒体" panose="02010601030101010101" pitchFamily="2" charset="-122"/>
                <a:ea typeface="方正舒体" panose="02010601030101010101" pitchFamily="2" charset="-122"/>
              </a:rPr>
              <a:t>refreshing rain after a long drought</a:t>
            </a:r>
            <a:endParaRPr lang="en-US" altLang="zh-CN" sz="2400" i="0" dirty="0">
              <a:solidFill>
                <a:schemeClr val="bg1"/>
              </a:solidFill>
              <a:effectLst/>
              <a:latin typeface="方正舒体" panose="02010601030101010101" pitchFamily="2" charset="-122"/>
              <a:ea typeface="方正舒体" panose="02010601030101010101" pitchFamily="2" charset="-122"/>
            </a:endParaRPr>
          </a:p>
        </p:txBody>
      </p:sp>
      <p:sp>
        <p:nvSpPr>
          <p:cNvPr id="20" name="Text Box 16"/>
          <p:cNvSpPr txBox="1"/>
          <p:nvPr/>
        </p:nvSpPr>
        <p:spPr>
          <a:xfrm>
            <a:off x="2644775" y="2072640"/>
            <a:ext cx="2836545" cy="1198880"/>
          </a:xfrm>
          <a:prstGeom prst="rect">
            <a:avLst/>
          </a:prstGeom>
          <a:noFill/>
          <a:ln w="9525">
            <a:noFill/>
          </a:ln>
        </p:spPr>
        <p:txBody>
          <a:bodyPr wrap="square">
            <a:spAutoFit/>
          </a:bodyPr>
          <a:lstStyle>
            <a:lvl1pPr marL="0" lvl="0" indent="0" algn="l" defTabSz="914400" rtl="0" eaLnBrk="0" fontAlgn="base" latinLnBrk="0" hangingPunct="0">
              <a:lnSpc>
                <a:spcPct val="100000"/>
              </a:lnSpc>
              <a:spcBef>
                <a:spcPct val="0"/>
              </a:spcBef>
              <a:spcAft>
                <a:spcPct val="0"/>
              </a:spcAft>
              <a:buNone/>
              <a:defRPr sz="1800" b="1" i="1"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9pPr>
          </a:lstStyle>
          <a:p>
            <a:pPr algn="l">
              <a:spcBef>
                <a:spcPct val="50000"/>
              </a:spcBef>
            </a:pPr>
            <a:r>
              <a:rPr lang="en-US" altLang="zh-CN" sz="2400" i="0" dirty="0">
                <a:solidFill>
                  <a:schemeClr val="bg1"/>
                </a:solidFill>
                <a:effectLst/>
                <a:latin typeface="方正舒体" panose="02010601030101010101" pitchFamily="2" charset="-122"/>
                <a:ea typeface="方正舒体" panose="02010601030101010101" pitchFamily="2" charset="-122"/>
              </a:rPr>
              <a:t>refreshing rain after a long drought</a:t>
            </a:r>
            <a:endParaRPr lang="en-US" altLang="zh-CN" sz="2400" i="0" dirty="0">
              <a:solidFill>
                <a:schemeClr val="bg1"/>
              </a:solidFill>
              <a:effectLst/>
              <a:latin typeface="方正舒体" panose="02010601030101010101" pitchFamily="2" charset="-122"/>
              <a:ea typeface="方正舒体" panose="02010601030101010101" pitchFamily="2" charset="-122"/>
            </a:endParaRPr>
          </a:p>
        </p:txBody>
      </p:sp>
      <p:grpSp>
        <p:nvGrpSpPr>
          <p:cNvPr id="55" name="组合 54"/>
          <p:cNvGrpSpPr/>
          <p:nvPr/>
        </p:nvGrpSpPr>
        <p:grpSpPr>
          <a:xfrm>
            <a:off x="2159000" y="874395"/>
            <a:ext cx="3643630" cy="2947670"/>
            <a:chOff x="3396" y="1506"/>
            <a:chExt cx="5738" cy="4642"/>
          </a:xfrm>
        </p:grpSpPr>
        <p:sp>
          <p:nvSpPr>
            <p:cNvPr id="33" name="Oval 5"/>
            <p:cNvSpPr/>
            <p:nvPr/>
          </p:nvSpPr>
          <p:spPr>
            <a:xfrm>
              <a:off x="3396" y="1506"/>
              <a:ext cx="5739" cy="4642"/>
            </a:xfrm>
            <a:prstGeom prst="ellipse">
              <a:avLst/>
            </a:prstGeom>
            <a:solidFill>
              <a:srgbClr val="FF0000"/>
            </a:solidFill>
            <a:ln w="9525" cap="flat" cmpd="sng">
              <a:solidFill>
                <a:schemeClr val="bg1"/>
              </a:solidFill>
              <a:prstDash val="solid"/>
              <a:headEnd type="none" w="med" len="med"/>
              <a:tailEnd type="none" w="med" len="med"/>
            </a:ln>
          </p:spPr>
          <p:txBody>
            <a:bodyPr wrap="none" anchor="ctr"/>
            <a:lstStyle>
              <a:lvl1pPr marL="0" lvl="0" indent="0" algn="l" defTabSz="914400" rtl="0" eaLnBrk="0" fontAlgn="base" latinLnBrk="0" hangingPunct="0">
                <a:lnSpc>
                  <a:spcPct val="100000"/>
                </a:lnSpc>
                <a:spcBef>
                  <a:spcPct val="0"/>
                </a:spcBef>
                <a:spcAft>
                  <a:spcPct val="0"/>
                </a:spcAft>
                <a:buNone/>
                <a:defRPr sz="1800" b="1" i="1"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9pPr>
            </a:lstStyle>
            <a:p>
              <a:endParaRPr lang="zh-CN" altLang="en-US" dirty="0">
                <a:latin typeface="Arial" panose="020B0604020202020204" pitchFamily="34" charset="0"/>
              </a:endParaRPr>
            </a:p>
          </p:txBody>
        </p:sp>
        <p:sp>
          <p:nvSpPr>
            <p:cNvPr id="51" name="Text Box 16"/>
            <p:cNvSpPr txBox="1"/>
            <p:nvPr/>
          </p:nvSpPr>
          <p:spPr>
            <a:xfrm>
              <a:off x="3794" y="2404"/>
              <a:ext cx="4202" cy="824"/>
            </a:xfrm>
            <a:prstGeom prst="rect">
              <a:avLst/>
            </a:prstGeom>
            <a:noFill/>
            <a:ln w="9525">
              <a:noFill/>
            </a:ln>
          </p:spPr>
          <p:txBody>
            <a:bodyPr wrap="square">
              <a:spAutoFit/>
            </a:bodyPr>
            <a:lstStyle>
              <a:lvl1pPr marL="0" lvl="0" indent="0" algn="l" defTabSz="914400" rtl="0" eaLnBrk="0" fontAlgn="base" latinLnBrk="0" hangingPunct="0">
                <a:lnSpc>
                  <a:spcPct val="100000"/>
                </a:lnSpc>
                <a:spcBef>
                  <a:spcPct val="0"/>
                </a:spcBef>
                <a:spcAft>
                  <a:spcPct val="0"/>
                </a:spcAft>
                <a:buNone/>
                <a:defRPr sz="1800" b="1" i="1"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9pPr>
            </a:lstStyle>
            <a:p>
              <a:pPr algn="ctr">
                <a:spcBef>
                  <a:spcPct val="50000"/>
                </a:spcBef>
              </a:pPr>
              <a:r>
                <a:rPr lang="zh-CN" altLang="en-US" sz="2800" i="0"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久旱逢甘霖</a:t>
              </a:r>
              <a:endParaRPr lang="zh-CN" altLang="en-US" sz="2800" i="0"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52" name="Text Box 16"/>
            <p:cNvSpPr txBox="1"/>
            <p:nvPr/>
          </p:nvSpPr>
          <p:spPr>
            <a:xfrm>
              <a:off x="4165" y="3265"/>
              <a:ext cx="4467" cy="1888"/>
            </a:xfrm>
            <a:prstGeom prst="rect">
              <a:avLst/>
            </a:prstGeom>
            <a:noFill/>
            <a:ln w="9525">
              <a:noFill/>
            </a:ln>
          </p:spPr>
          <p:txBody>
            <a:bodyPr wrap="square">
              <a:spAutoFit/>
            </a:bodyPr>
            <a:lstStyle>
              <a:lvl1pPr marL="0" lvl="0" indent="0" algn="l" defTabSz="914400" rtl="0" eaLnBrk="0" fontAlgn="base" latinLnBrk="0" hangingPunct="0">
                <a:lnSpc>
                  <a:spcPct val="100000"/>
                </a:lnSpc>
                <a:spcBef>
                  <a:spcPct val="0"/>
                </a:spcBef>
                <a:spcAft>
                  <a:spcPct val="0"/>
                </a:spcAft>
                <a:buNone/>
                <a:defRPr sz="1800" b="1" i="1"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9pPr>
            </a:lstStyle>
            <a:p>
              <a:pPr algn="l">
                <a:spcBef>
                  <a:spcPct val="50000"/>
                </a:spcBef>
              </a:pPr>
              <a:r>
                <a:rPr lang="en-US" altLang="zh-CN" sz="2400" i="0" dirty="0">
                  <a:solidFill>
                    <a:schemeClr val="bg1"/>
                  </a:solidFill>
                  <a:effectLst/>
                  <a:latin typeface="方正舒体" panose="02010601030101010101" pitchFamily="2" charset="-122"/>
                  <a:ea typeface="方正舒体" panose="02010601030101010101" pitchFamily="2" charset="-122"/>
                </a:rPr>
                <a:t>refreshing rain after a long drought</a:t>
              </a:r>
              <a:endParaRPr lang="en-US" altLang="zh-CN" sz="2400" i="0" dirty="0">
                <a:solidFill>
                  <a:schemeClr val="bg1"/>
                </a:solidFill>
                <a:effectLst/>
                <a:latin typeface="方正舒体" panose="02010601030101010101" pitchFamily="2" charset="-122"/>
                <a:ea typeface="方正舒体" panose="0201060103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heel(4)">
                                      <p:cBhvr>
                                        <p:cTn id="7" dur="10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4)">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4)">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4)">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grpSp>
        <p:nvGrpSpPr>
          <p:cNvPr id="15" name="组合 3"/>
          <p:cNvGrpSpPr/>
          <p:nvPr/>
        </p:nvGrpSpPr>
        <p:grpSpPr>
          <a:xfrm>
            <a:off x="11430" y="6508115"/>
            <a:ext cx="12192000" cy="402590"/>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1775460" y="39370"/>
            <a:ext cx="8641715" cy="582295"/>
          </a:xfrm>
          <a:prstGeom prst="rect">
            <a:avLst/>
          </a:prstGeom>
          <a:noFill/>
          <a:effectLst/>
        </p:spPr>
        <p:txBody>
          <a:bodyPr wrap="square" lIns="91438" tIns="45719" rIns="91438" bIns="45719" rtlCol="0">
            <a:spAutoFit/>
            <a:scene3d>
              <a:camera prst="orthographicFront"/>
              <a:lightRig rig="threePt" dir="t"/>
            </a:scene3d>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en-US" altLang="zh-CN" sz="3200" b="1" dirty="0">
                <a:solidFill>
                  <a:schemeClr val="tx1"/>
                </a:solidFill>
                <a:latin typeface="楷体" panose="02010609060101010101" pitchFamily="49" charset="-122"/>
                <a:ea typeface="楷体" panose="02010609060101010101" pitchFamily="49" charset="-122"/>
                <a:sym typeface="+mn-ea"/>
              </a:rPr>
              <a:t>1.</a:t>
            </a:r>
            <a:r>
              <a:rPr lang="zh-CN" altLang="en-US" sz="3200" b="1" dirty="0">
                <a:solidFill>
                  <a:schemeClr val="tx1"/>
                </a:solidFill>
                <a:latin typeface="楷体" panose="02010609060101010101" pitchFamily="49" charset="-122"/>
                <a:ea typeface="楷体" panose="02010609060101010101" pitchFamily="49" charset="-122"/>
                <a:sym typeface="+mn-ea"/>
              </a:rPr>
              <a:t>纳采</a:t>
            </a:r>
            <a:r>
              <a:rPr lang="zh-CN" altLang="en-US" sz="3200" b="1" dirty="0">
                <a:solidFill>
                  <a:schemeClr val="tx1"/>
                </a:solidFill>
                <a:latin typeface="方正舒体" panose="02010601030101010101" pitchFamily="2" charset="-122"/>
                <a:ea typeface="方正舒体" panose="02010601030101010101" pitchFamily="2" charset="-122"/>
                <a:sym typeface="+mn-ea"/>
              </a:rPr>
              <a:t>Propos</a:t>
            </a:r>
            <a:r>
              <a:rPr lang="en-US" altLang="zh-CN" sz="3200" b="1" dirty="0">
                <a:solidFill>
                  <a:schemeClr val="tx1"/>
                </a:solidFill>
                <a:latin typeface="方正舒体" panose="02010601030101010101" pitchFamily="2" charset="-122"/>
                <a:ea typeface="方正舒体" panose="02010601030101010101" pitchFamily="2" charset="-122"/>
                <a:sym typeface="+mn-ea"/>
              </a:rPr>
              <a:t>al</a:t>
            </a:r>
            <a:endParaRPr lang="zh-CN" altLang="en-US" sz="3200" b="1" noProof="0" dirty="0">
              <a:solidFill>
                <a:schemeClr val="accent1"/>
              </a:solidFill>
              <a:effectLst>
                <a:outerShdw blurRad="38100" dist="25400" dir="5400000" algn="ctr" rotWithShape="0">
                  <a:srgbClr val="6E747A">
                    <a:alpha val="43000"/>
                  </a:srgbClr>
                </a:outerShdw>
              </a:effectLst>
              <a:uLnTx/>
              <a:uFillTx/>
              <a:latin typeface="楷体" panose="02010609060101010101" pitchFamily="49" charset="-122"/>
              <a:ea typeface="楷体" panose="02010609060101010101" pitchFamily="49" charset="-122"/>
              <a:cs typeface="Comic Sans MS" panose="030F0702030302020204" charset="0"/>
              <a:sym typeface="+mn-ea"/>
            </a:endParaRPr>
          </a:p>
        </p:txBody>
      </p:sp>
      <p:grpSp>
        <p:nvGrpSpPr>
          <p:cNvPr id="2" name="组合 3"/>
          <p:cNvGrpSpPr/>
          <p:nvPr/>
        </p:nvGrpSpPr>
        <p:grpSpPr>
          <a:xfrm rot="10800000">
            <a:off x="81280" y="753110"/>
            <a:ext cx="12192000" cy="402590"/>
            <a:chOff x="0" y="6444852"/>
            <a:chExt cx="12192000" cy="413147"/>
          </a:xfrm>
        </p:grpSpPr>
        <p:pic>
          <p:nvPicPr>
            <p:cNvPr id="3" name="图片 4"/>
            <p:cNvPicPr>
              <a:picLocks noChangeAspect="1"/>
            </p:cNvPicPr>
            <p:nvPr/>
          </p:nvPicPr>
          <p:blipFill>
            <a:blip r:embed="rId1"/>
            <a:stretch>
              <a:fillRect/>
            </a:stretch>
          </p:blipFill>
          <p:spPr>
            <a:xfrm>
              <a:off x="0" y="6444852"/>
              <a:ext cx="6610350" cy="413147"/>
            </a:xfrm>
            <a:prstGeom prst="rect">
              <a:avLst/>
            </a:prstGeom>
          </p:spPr>
        </p:pic>
        <p:pic>
          <p:nvPicPr>
            <p:cNvPr id="4"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10242" name="文本占位符 10241"/>
          <p:cNvSpPr>
            <a:spLocks noGrp="1"/>
          </p:cNvSpPr>
          <p:nvPr>
            <p:ph type="body" sz="half" idx="1"/>
          </p:nvPr>
        </p:nvSpPr>
        <p:spPr>
          <a:xfrm>
            <a:off x="294640" y="1273175"/>
            <a:ext cx="6806565" cy="4657090"/>
          </a:xfrm>
        </p:spPr>
        <p:txBody>
          <a:bodyPr>
            <a:noAutofit/>
          </a:bodyPr>
          <a:p>
            <a:pPr algn="just" fontAlgn="auto">
              <a:lnSpc>
                <a:spcPct val="110000"/>
              </a:lnSpc>
            </a:pPr>
            <a:r>
              <a:rPr lang="zh-CN" altLang="en-US" sz="2800" b="1" dirty="0">
                <a:solidFill>
                  <a:schemeClr val="tx1"/>
                </a:solidFill>
                <a:latin typeface="楷体" panose="02010609060101010101" pitchFamily="49" charset="-122"/>
                <a:ea typeface="楷体" panose="02010609060101010101" pitchFamily="49" charset="-122"/>
              </a:rPr>
              <a:t> </a:t>
            </a:r>
            <a:r>
              <a:rPr lang="en-US" altLang="zh-CN" sz="2800" b="1" dirty="0">
                <a:solidFill>
                  <a:schemeClr val="tx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rPr>
              <a:t>For boy side:</a:t>
            </a:r>
            <a:r>
              <a:rPr lang="zh-CN" altLang="en-US" sz="2800" b="1" dirty="0">
                <a:solidFill>
                  <a:schemeClr val="tx1"/>
                </a:solidFill>
                <a:latin typeface="方正舒体" panose="02010601030101010101" pitchFamily="2" charset="-122"/>
                <a:ea typeface="方正舒体" panose="02010601030101010101" pitchFamily="2" charset="-122"/>
              </a:rPr>
              <a:t> </a:t>
            </a:r>
            <a:r>
              <a:rPr lang="zh-CN" altLang="en-US" sz="2800" dirty="0">
                <a:solidFill>
                  <a:schemeClr val="tx1"/>
                </a:solidFill>
                <a:latin typeface="方正舒体" panose="02010601030101010101" pitchFamily="2" charset="-122"/>
                <a:ea typeface="方正舒体" panose="02010601030101010101" pitchFamily="2" charset="-122"/>
              </a:rPr>
              <a:t>If an unmarried boy's parents identify a girl as their future daughter-in-law, they will then locate a matchmaker. The matchmaker will formally present his  client's request to the identified girl's parents，</a:t>
            </a:r>
            <a:r>
              <a:rPr lang="en-US" altLang="zh-CN" sz="2800" dirty="0">
                <a:solidFill>
                  <a:schemeClr val="tx1"/>
                </a:solidFill>
                <a:latin typeface="方正舒体" panose="02010601030101010101" pitchFamily="2" charset="-122"/>
                <a:ea typeface="方正舒体" panose="02010601030101010101" pitchFamily="2" charset="-122"/>
              </a:rPr>
              <a:t>she will </a:t>
            </a:r>
            <a:r>
              <a:rPr lang="en-US" altLang="zh-CN" sz="2800" dirty="0">
                <a:latin typeface="方正舒体" panose="02010601030101010101" pitchFamily="2" charset="-122"/>
                <a:ea typeface="方正舒体" panose="02010601030101010101" pitchFamily="2" charset="-122"/>
                <a:sym typeface="+mn-ea"/>
              </a:rPr>
              <a:t>bring up proposal of marriage.</a:t>
            </a:r>
            <a:endParaRPr lang="zh-CN" altLang="en-US" sz="2800" dirty="0">
              <a:solidFill>
                <a:schemeClr val="tx1"/>
              </a:solidFill>
              <a:latin typeface="方正舒体" panose="02010601030101010101" pitchFamily="2" charset="-122"/>
              <a:ea typeface="方正舒体" panose="02010601030101010101" pitchFamily="2" charset="-122"/>
            </a:endParaRPr>
          </a:p>
          <a:p>
            <a:pPr algn="just" fontAlgn="auto">
              <a:lnSpc>
                <a:spcPct val="110000"/>
              </a:lnSpc>
            </a:pPr>
            <a:r>
              <a:rPr lang="en-US" altLang="zh-CN" sz="2800" b="1" dirty="0">
                <a:solidFill>
                  <a:schemeClr val="tx1"/>
                </a:solidFill>
                <a:latin typeface="方正舒体" panose="02010601030101010101" pitchFamily="2" charset="-122"/>
                <a:ea typeface="方正舒体" panose="02010601030101010101" pitchFamily="2" charset="-122"/>
              </a:rPr>
              <a:t>For girl side</a:t>
            </a:r>
            <a:r>
              <a:rPr lang="zh-CN" altLang="en-US" sz="2800" b="1" dirty="0">
                <a:solidFill>
                  <a:schemeClr val="tx1"/>
                </a:solidFill>
                <a:latin typeface="方正舒体" panose="02010601030101010101" pitchFamily="2" charset="-122"/>
                <a:ea typeface="方正舒体" panose="02010601030101010101" pitchFamily="2" charset="-122"/>
              </a:rPr>
              <a:t>：</a:t>
            </a:r>
            <a:r>
              <a:rPr lang="en-US" altLang="zh-CN" sz="2800" b="1" dirty="0">
                <a:latin typeface="方正舒体" panose="02010601030101010101" pitchFamily="2" charset="-122"/>
                <a:ea typeface="方正舒体" panose="02010601030101010101" pitchFamily="2" charset="-122"/>
                <a:sym typeface="+mn-ea"/>
              </a:rPr>
              <a:t> </a:t>
            </a:r>
            <a:r>
              <a:rPr lang="en-US" altLang="zh-CN" sz="2800" dirty="0">
                <a:latin typeface="方正舒体" panose="02010601030101010101" pitchFamily="2" charset="-122"/>
                <a:ea typeface="方正舒体" panose="02010601030101010101" pitchFamily="2" charset="-122"/>
                <a:sym typeface="+mn-ea"/>
              </a:rPr>
              <a:t>Accept some gift to show agareement to marridge. </a:t>
            </a:r>
            <a:endParaRPr lang="zh-CN" altLang="en-US" sz="2800" dirty="0">
              <a:solidFill>
                <a:schemeClr val="tx1"/>
              </a:solidFill>
              <a:latin typeface="方正舒体" panose="02010601030101010101" pitchFamily="2" charset="-122"/>
              <a:ea typeface="方正舒体" panose="02010601030101010101" pitchFamily="2" charset="-122"/>
            </a:endParaRPr>
          </a:p>
        </p:txBody>
      </p:sp>
      <p:pic>
        <p:nvPicPr>
          <p:cNvPr id="5" name="图片 4"/>
          <p:cNvPicPr>
            <a:picLocks noChangeAspect="1"/>
          </p:cNvPicPr>
          <p:nvPr/>
        </p:nvPicPr>
        <p:blipFill>
          <a:blip r:embed="rId2"/>
          <a:stretch>
            <a:fillRect/>
          </a:stretch>
        </p:blipFill>
        <p:spPr>
          <a:xfrm>
            <a:off x="7420610" y="1155700"/>
            <a:ext cx="4461510" cy="4892675"/>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3"/>
          <p:cNvGrpSpPr/>
          <p:nvPr/>
        </p:nvGrpSpPr>
        <p:grpSpPr>
          <a:xfrm>
            <a:off x="11430" y="6508115"/>
            <a:ext cx="12192000" cy="402590"/>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1775460" y="39370"/>
            <a:ext cx="8641715" cy="582295"/>
          </a:xfrm>
          <a:prstGeom prst="rect">
            <a:avLst/>
          </a:prstGeom>
          <a:noFill/>
          <a:effectLst/>
        </p:spPr>
        <p:txBody>
          <a:bodyPr wrap="square" lIns="91438" tIns="45719" rIns="91438" bIns="45719" rtlCol="0">
            <a:spAutoFit/>
            <a:scene3d>
              <a:camera prst="orthographicFront"/>
              <a:lightRig rig="threePt" dir="t"/>
            </a:scene3d>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eaLnBrk="1" hangingPunct="1">
              <a:buFont typeface="Arial" panose="020B0604020202020204" pitchFamily="34" charset="0"/>
              <a:buNone/>
            </a:pPr>
            <a:r>
              <a:rPr lang="en-US" altLang="zh-CN" sz="3200" b="1" dirty="0">
                <a:solidFill>
                  <a:schemeClr val="tx1"/>
                </a:solidFill>
                <a:latin typeface="楷体" panose="02010609060101010101" pitchFamily="49" charset="-122"/>
                <a:ea typeface="楷体" panose="02010609060101010101" pitchFamily="49" charset="-122"/>
                <a:sym typeface="+mn-ea"/>
              </a:rPr>
              <a:t>2.</a:t>
            </a:r>
            <a:r>
              <a:rPr lang="zh-CN" altLang="en-US" sz="3200" b="1" dirty="0">
                <a:solidFill>
                  <a:schemeClr val="tx1"/>
                </a:solidFill>
                <a:latin typeface="楷体" panose="02010609060101010101" pitchFamily="49" charset="-122"/>
                <a:ea typeface="楷体" panose="02010609060101010101" pitchFamily="49" charset="-122"/>
                <a:sym typeface="+mn-ea"/>
              </a:rPr>
              <a:t>问名</a:t>
            </a:r>
            <a:r>
              <a:rPr lang="zh-CN" altLang="en-US" sz="3200" b="1" dirty="0">
                <a:solidFill>
                  <a:schemeClr val="tx1"/>
                </a:solidFill>
                <a:latin typeface="方正舒体" panose="02010601030101010101" pitchFamily="2" charset="-122"/>
                <a:ea typeface="方正舒体" panose="02010601030101010101" pitchFamily="2" charset="-122"/>
                <a:sym typeface="+mn-ea"/>
              </a:rPr>
              <a:t> Birthday matching</a:t>
            </a:r>
            <a:endParaRPr lang="zh-CN" altLang="en-US" sz="3200" b="1" noProof="0" dirty="0">
              <a:solidFill>
                <a:schemeClr val="tx1"/>
              </a:solidFill>
              <a:effectLst/>
              <a:uLnTx/>
              <a:uFillTx/>
              <a:latin typeface="楷体" panose="02010609060101010101" pitchFamily="49" charset="-122"/>
              <a:ea typeface="楷体" panose="02010609060101010101" pitchFamily="49" charset="-122"/>
              <a:cs typeface="Comic Sans MS" panose="030F0702030302020204" charset="0"/>
              <a:sym typeface="+mn-ea"/>
            </a:endParaRPr>
          </a:p>
        </p:txBody>
      </p:sp>
      <p:grpSp>
        <p:nvGrpSpPr>
          <p:cNvPr id="2" name="组合 3"/>
          <p:cNvGrpSpPr/>
          <p:nvPr/>
        </p:nvGrpSpPr>
        <p:grpSpPr>
          <a:xfrm rot="10800000">
            <a:off x="81280" y="753110"/>
            <a:ext cx="12192000" cy="402590"/>
            <a:chOff x="0" y="6444852"/>
            <a:chExt cx="12192000" cy="413147"/>
          </a:xfrm>
        </p:grpSpPr>
        <p:pic>
          <p:nvPicPr>
            <p:cNvPr id="3" name="图片 4"/>
            <p:cNvPicPr>
              <a:picLocks noChangeAspect="1"/>
            </p:cNvPicPr>
            <p:nvPr/>
          </p:nvPicPr>
          <p:blipFill>
            <a:blip r:embed="rId1"/>
            <a:stretch>
              <a:fillRect/>
            </a:stretch>
          </p:blipFill>
          <p:spPr>
            <a:xfrm>
              <a:off x="0" y="6444852"/>
              <a:ext cx="6610350" cy="413147"/>
            </a:xfrm>
            <a:prstGeom prst="rect">
              <a:avLst/>
            </a:prstGeom>
          </p:spPr>
        </p:pic>
        <p:pic>
          <p:nvPicPr>
            <p:cNvPr id="4"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10244" name="文本框 10243"/>
          <p:cNvSpPr txBox="1"/>
          <p:nvPr/>
        </p:nvSpPr>
        <p:spPr>
          <a:xfrm>
            <a:off x="244475" y="1026160"/>
            <a:ext cx="8482965" cy="5631180"/>
          </a:xfrm>
          <a:prstGeom prst="rect">
            <a:avLst/>
          </a:prstGeom>
          <a:noFill/>
          <a:ln w="9525">
            <a:noFill/>
          </a:ln>
        </p:spPr>
        <p:txBody>
          <a:bodyPr wrap="square">
            <a:spAutoFit/>
          </a:bodyPr>
          <a:p>
            <a:pPr algn="just" fontAlgn="auto">
              <a:lnSpc>
                <a:spcPct val="150000"/>
              </a:lnSpc>
            </a:pPr>
            <a:r>
              <a:rPr lang="zh-CN" altLang="en-US" sz="2400" dirty="0">
                <a:solidFill>
                  <a:srgbClr val="FF5050"/>
                </a:solidFill>
                <a:latin typeface="方正舒体" panose="02010601030101010101" pitchFamily="2" charset="-122"/>
                <a:ea typeface="方正舒体" panose="02010601030101010101" pitchFamily="2" charset="-122"/>
              </a:rPr>
              <a:t> </a:t>
            </a:r>
            <a:r>
              <a:rPr lang="zh-CN" altLang="en-US" sz="2400" dirty="0">
                <a:solidFill>
                  <a:schemeClr val="tx1"/>
                </a:solidFill>
                <a:latin typeface="方正舒体" panose="02010601030101010101" pitchFamily="2" charset="-122"/>
                <a:ea typeface="方正舒体" panose="02010601030101010101" pitchFamily="2" charset="-122"/>
                <a:cs typeface="方正舒体" panose="02010601030101010101" pitchFamily="2" charset="-122"/>
              </a:rPr>
              <a:t>If the potential bride's parents do not object the marriage, the matchmaker will ask for the girl's </a:t>
            </a:r>
            <a:r>
              <a:rPr lang="en-US" altLang="zh-CN" sz="2400" dirty="0">
                <a:latin typeface="方正舒体" panose="02010601030101010101" pitchFamily="2" charset="-122"/>
                <a:ea typeface="方正舒体" panose="02010601030101010101" pitchFamily="2" charset="-122"/>
                <a:cs typeface="方正舒体" panose="02010601030101010101" pitchFamily="2" charset="-122"/>
                <a:sym typeface="+mn-ea"/>
              </a:rPr>
              <a:t>name</a:t>
            </a:r>
            <a:r>
              <a:rPr lang="zh-CN" altLang="en-US" sz="2400" dirty="0">
                <a:latin typeface="方正舒体" panose="02010601030101010101" pitchFamily="2" charset="-122"/>
                <a:ea typeface="方正舒体" panose="02010601030101010101" pitchFamily="2" charset="-122"/>
                <a:cs typeface="方正舒体" panose="02010601030101010101" pitchFamily="2" charset="-122"/>
                <a:sym typeface="+mn-ea"/>
              </a:rPr>
              <a:t>、</a:t>
            </a:r>
            <a:r>
              <a:rPr lang="en-US" altLang="zh-CN" sz="2400" dirty="0">
                <a:latin typeface="方正舒体" panose="02010601030101010101" pitchFamily="2" charset="-122"/>
                <a:ea typeface="方正舒体" panose="02010601030101010101" pitchFamily="2" charset="-122"/>
                <a:cs typeface="方正舒体" panose="02010601030101010101" pitchFamily="2" charset="-122"/>
                <a:sym typeface="+mn-ea"/>
              </a:rPr>
              <a:t>age and traditional birth data/horoscope the ceremony to exchange ,that </a:t>
            </a:r>
            <a:r>
              <a:rPr lang="zh-CN" altLang="en-US" sz="2400" dirty="0">
                <a:solidFill>
                  <a:schemeClr val="tx1"/>
                </a:solidFill>
                <a:latin typeface="方正舒体" panose="02010601030101010101" pitchFamily="2" charset="-122"/>
                <a:ea typeface="方正舒体" panose="02010601030101010101" pitchFamily="2" charset="-122"/>
              </a:rPr>
              <a:t>to assure the compatibility of the potential bride and groom. If the couple's birthdays and birth</a:t>
            </a:r>
            <a:r>
              <a:rPr lang="en-US" altLang="zh-CN" sz="2400" dirty="0">
                <a:solidFill>
                  <a:schemeClr val="tx1"/>
                </a:solidFill>
                <a:latin typeface="方正舒体" panose="02010601030101010101" pitchFamily="2" charset="-122"/>
                <a:ea typeface="方正舒体" panose="02010601030101010101" pitchFamily="2" charset="-122"/>
              </a:rPr>
              <a:t>-</a:t>
            </a:r>
            <a:r>
              <a:rPr lang="zh-CN" altLang="en-US" sz="2400" dirty="0">
                <a:solidFill>
                  <a:schemeClr val="tx1"/>
                </a:solidFill>
                <a:latin typeface="方正舒体" panose="02010601030101010101" pitchFamily="2" charset="-122"/>
                <a:ea typeface="方正舒体" panose="02010601030101010101" pitchFamily="2" charset="-122"/>
              </a:rPr>
              <a:t>hours do not conflict according to astrology, the marriage will step into the next stage. </a:t>
            </a:r>
            <a:r>
              <a:rPr lang="en-US" altLang="zh-CN" sz="2400" dirty="0">
                <a:solidFill>
                  <a:schemeClr val="tx1"/>
                </a:solidFill>
                <a:latin typeface="方正舒体" panose="02010601030101010101" pitchFamily="2" charset="-122"/>
                <a:ea typeface="方正舒体" panose="02010601030101010101" pitchFamily="2" charset="-122"/>
              </a:rPr>
              <a:t>If</a:t>
            </a:r>
            <a:r>
              <a:rPr lang="zh-CN" altLang="en-US" sz="2400" dirty="0">
                <a:solidFill>
                  <a:schemeClr val="tx1"/>
                </a:solidFill>
                <a:latin typeface="方正舒体" panose="02010601030101010101" pitchFamily="2" charset="-122"/>
                <a:ea typeface="方正舒体" panose="02010601030101010101" pitchFamily="2" charset="-122"/>
              </a:rPr>
              <a:t> there is any conflict</a:t>
            </a:r>
            <a:r>
              <a:rPr lang="en-US" altLang="zh-CN" sz="2400" dirty="0">
                <a:solidFill>
                  <a:schemeClr val="tx1"/>
                </a:solidFill>
                <a:latin typeface="方正舒体" panose="02010601030101010101" pitchFamily="2" charset="-122"/>
                <a:ea typeface="方正舒体" panose="02010601030101010101" pitchFamily="2" charset="-122"/>
              </a:rPr>
              <a:t>,</a:t>
            </a:r>
            <a:r>
              <a:rPr lang="zh-CN" altLang="en-US" sz="2400" dirty="0">
                <a:solidFill>
                  <a:schemeClr val="tx1"/>
                </a:solidFill>
                <a:latin typeface="方正舒体" panose="02010601030101010101" pitchFamily="2" charset="-122"/>
                <a:ea typeface="方正舒体" panose="02010601030101010101" pitchFamily="2" charset="-122"/>
              </a:rPr>
              <a:t>meaning the marriage will bring disasters </a:t>
            </a:r>
            <a:r>
              <a:rPr lang="en-US" altLang="zh-CN" sz="2400" dirty="0">
                <a:solidFill>
                  <a:schemeClr val="tx1"/>
                </a:solidFill>
                <a:latin typeface="方正舒体" panose="02010601030101010101" pitchFamily="2" charset="-122"/>
                <a:ea typeface="方正舒体" panose="02010601030101010101" pitchFamily="2" charset="-122"/>
              </a:rPr>
              <a:t>upon both</a:t>
            </a:r>
            <a:r>
              <a:rPr lang="zh-CN" altLang="en-US" sz="2400" dirty="0">
                <a:solidFill>
                  <a:schemeClr val="tx1"/>
                </a:solidFill>
                <a:latin typeface="方正舒体" panose="02010601030101010101" pitchFamily="2" charset="-122"/>
                <a:ea typeface="方正舒体" panose="02010601030101010101" pitchFamily="2" charset="-122"/>
              </a:rPr>
              <a:t> famil</a:t>
            </a:r>
            <a:r>
              <a:rPr lang="en-US" altLang="zh-CN" sz="2400" dirty="0">
                <a:solidFill>
                  <a:schemeClr val="tx1"/>
                </a:solidFill>
                <a:latin typeface="方正舒体" panose="02010601030101010101" pitchFamily="2" charset="-122"/>
                <a:ea typeface="方正舒体" panose="02010601030101010101" pitchFamily="2" charset="-122"/>
              </a:rPr>
              <a:t>ies</a:t>
            </a:r>
            <a:r>
              <a:rPr lang="zh-CN" altLang="en-US" sz="2400" dirty="0">
                <a:solidFill>
                  <a:schemeClr val="tx1"/>
                </a:solidFill>
                <a:latin typeface="方正舒体" panose="02010601030101010101" pitchFamily="2" charset="-122"/>
                <a:ea typeface="方正舒体" panose="02010601030101010101" pitchFamily="2" charset="-122"/>
              </a:rPr>
              <a:t> , the proposed marriage </a:t>
            </a:r>
            <a:r>
              <a:rPr lang="en-US" altLang="zh-CN" sz="2400" dirty="0">
                <a:solidFill>
                  <a:schemeClr val="tx1"/>
                </a:solidFill>
                <a:latin typeface="方正舒体" panose="02010601030101010101" pitchFamily="2" charset="-122"/>
                <a:ea typeface="方正舒体" panose="02010601030101010101" pitchFamily="2" charset="-122"/>
              </a:rPr>
              <a:t>is immediately quashed</a:t>
            </a:r>
            <a:r>
              <a:rPr lang="zh-CN" altLang="en-US" sz="2400" dirty="0">
                <a:solidFill>
                  <a:schemeClr val="tx1"/>
                </a:solidFill>
                <a:latin typeface="方正舒体" panose="02010601030101010101" pitchFamily="2" charset="-122"/>
                <a:ea typeface="方正舒体" panose="02010601030101010101" pitchFamily="2" charset="-122"/>
              </a:rPr>
              <a:t>.</a:t>
            </a:r>
            <a:endParaRPr lang="zh-CN" altLang="en-US" sz="2400" dirty="0">
              <a:solidFill>
                <a:schemeClr val="tx1"/>
              </a:solidFill>
              <a:latin typeface="方正舒体" panose="02010601030101010101" pitchFamily="2" charset="-122"/>
              <a:ea typeface="方正舒体" panose="02010601030101010101" pitchFamily="2" charset="-122"/>
            </a:endParaRPr>
          </a:p>
        </p:txBody>
      </p:sp>
      <p:pic>
        <p:nvPicPr>
          <p:cNvPr id="5" name="图片 4"/>
          <p:cNvPicPr>
            <a:picLocks noChangeAspect="1"/>
          </p:cNvPicPr>
          <p:nvPr/>
        </p:nvPicPr>
        <p:blipFill>
          <a:blip r:embed="rId2"/>
          <a:srcRect l="7638" t="10657" r="8440" b="8245"/>
          <a:stretch>
            <a:fillRect/>
          </a:stretch>
        </p:blipFill>
        <p:spPr>
          <a:xfrm>
            <a:off x="9021445" y="1447165"/>
            <a:ext cx="2867025" cy="478536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6469380" y="1514475"/>
            <a:ext cx="4589145" cy="4328795"/>
          </a:xfrm>
          <a:prstGeom prst="rect">
            <a:avLst/>
          </a:prstGeom>
        </p:spPr>
      </p:pic>
      <p:grpSp>
        <p:nvGrpSpPr>
          <p:cNvPr id="15" name="组合 3"/>
          <p:cNvGrpSpPr/>
          <p:nvPr/>
        </p:nvGrpSpPr>
        <p:grpSpPr>
          <a:xfrm>
            <a:off x="11430" y="6508115"/>
            <a:ext cx="12192000" cy="402590"/>
            <a:chOff x="0" y="6444852"/>
            <a:chExt cx="12192000" cy="413147"/>
          </a:xfrm>
        </p:grpSpPr>
        <p:pic>
          <p:nvPicPr>
            <p:cNvPr id="18" name="图片 4"/>
            <p:cNvPicPr>
              <a:picLocks noChangeAspect="1"/>
            </p:cNvPicPr>
            <p:nvPr/>
          </p:nvPicPr>
          <p:blipFill>
            <a:blip r:embed="rId2"/>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2"/>
            <a:srcRect r="13256"/>
            <a:stretch>
              <a:fillRect/>
            </a:stretch>
          </p:blipFill>
          <p:spPr>
            <a:xfrm>
              <a:off x="6457950" y="6444852"/>
              <a:ext cx="5734050" cy="413147"/>
            </a:xfrm>
            <a:prstGeom prst="rect">
              <a:avLst/>
            </a:prstGeom>
          </p:spPr>
        </p:pic>
      </p:grpSp>
      <p:sp>
        <p:nvSpPr>
          <p:cNvPr id="22" name="TextBox 31"/>
          <p:cNvSpPr txBox="1"/>
          <p:nvPr/>
        </p:nvSpPr>
        <p:spPr>
          <a:xfrm>
            <a:off x="1775460" y="27940"/>
            <a:ext cx="8641715" cy="582295"/>
          </a:xfrm>
          <a:prstGeom prst="rect">
            <a:avLst/>
          </a:prstGeom>
          <a:noFill/>
          <a:effectLst/>
        </p:spPr>
        <p:txBody>
          <a:bodyPr wrap="square" lIns="91438" tIns="45719" rIns="91438" bIns="45719" rtlCol="0">
            <a:spAutoFit/>
            <a:scene3d>
              <a:camera prst="orthographicFront"/>
              <a:lightRig rig="threePt" dir="t"/>
            </a:scene3d>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eaLnBrk="1" hangingPunct="1">
              <a:buFont typeface="Arial" panose="020B0604020202020204" pitchFamily="34" charset="0"/>
              <a:buNone/>
            </a:pPr>
            <a:r>
              <a:rPr lang="en-US" altLang="zh-CN" sz="3200" b="1" dirty="0">
                <a:solidFill>
                  <a:schemeClr val="tx1"/>
                </a:solidFill>
                <a:latin typeface="楷体" panose="02010609060101010101" pitchFamily="49" charset="-122"/>
                <a:ea typeface="楷体" panose="02010609060101010101" pitchFamily="49" charset="-122"/>
                <a:sym typeface="+mn-ea"/>
              </a:rPr>
              <a:t>2.</a:t>
            </a:r>
            <a:r>
              <a:rPr lang="zh-CN" altLang="en-US" sz="3200" b="1" dirty="0">
                <a:solidFill>
                  <a:schemeClr val="tx1"/>
                </a:solidFill>
                <a:latin typeface="楷体" panose="02010609060101010101" pitchFamily="49" charset="-122"/>
                <a:ea typeface="楷体" panose="02010609060101010101" pitchFamily="49" charset="-122"/>
                <a:sym typeface="+mn-ea"/>
              </a:rPr>
              <a:t>问名</a:t>
            </a:r>
            <a:r>
              <a:rPr lang="zh-CN" altLang="en-US" sz="3200" b="1" dirty="0">
                <a:solidFill>
                  <a:schemeClr val="tx1"/>
                </a:solidFill>
                <a:latin typeface="方正舒体" panose="02010601030101010101" pitchFamily="2" charset="-122"/>
                <a:ea typeface="方正舒体" panose="02010601030101010101" pitchFamily="2" charset="-122"/>
                <a:sym typeface="+mn-ea"/>
              </a:rPr>
              <a:t> Birthday matching</a:t>
            </a:r>
            <a:endParaRPr lang="zh-CN" altLang="en-US" sz="3200" b="1" noProof="0" dirty="0">
              <a:solidFill>
                <a:schemeClr val="tx1"/>
              </a:solidFill>
              <a:effectLst/>
              <a:uLnTx/>
              <a:uFillTx/>
              <a:latin typeface="楷体" panose="02010609060101010101" pitchFamily="49" charset="-122"/>
              <a:ea typeface="楷体" panose="02010609060101010101" pitchFamily="49" charset="-122"/>
              <a:cs typeface="Comic Sans MS" panose="030F0702030302020204" charset="0"/>
              <a:sym typeface="+mn-ea"/>
            </a:endParaRPr>
          </a:p>
        </p:txBody>
      </p:sp>
      <p:grpSp>
        <p:nvGrpSpPr>
          <p:cNvPr id="2" name="组合 3"/>
          <p:cNvGrpSpPr/>
          <p:nvPr/>
        </p:nvGrpSpPr>
        <p:grpSpPr>
          <a:xfrm rot="10800000">
            <a:off x="81280" y="753110"/>
            <a:ext cx="12192000" cy="402590"/>
            <a:chOff x="0" y="6444852"/>
            <a:chExt cx="12192000" cy="413147"/>
          </a:xfrm>
        </p:grpSpPr>
        <p:pic>
          <p:nvPicPr>
            <p:cNvPr id="3" name="图片 4"/>
            <p:cNvPicPr>
              <a:picLocks noChangeAspect="1"/>
            </p:cNvPicPr>
            <p:nvPr/>
          </p:nvPicPr>
          <p:blipFill>
            <a:blip r:embed="rId2"/>
            <a:stretch>
              <a:fillRect/>
            </a:stretch>
          </p:blipFill>
          <p:spPr>
            <a:xfrm>
              <a:off x="0" y="6444852"/>
              <a:ext cx="6610350" cy="413147"/>
            </a:xfrm>
            <a:prstGeom prst="rect">
              <a:avLst/>
            </a:prstGeom>
          </p:spPr>
        </p:pic>
        <p:pic>
          <p:nvPicPr>
            <p:cNvPr id="4" name="图片 5"/>
            <p:cNvPicPr>
              <a:picLocks noChangeAspect="1"/>
            </p:cNvPicPr>
            <p:nvPr/>
          </p:nvPicPr>
          <p:blipFill rotWithShape="1">
            <a:blip r:embed="rId2"/>
            <a:srcRect r="13256"/>
            <a:stretch>
              <a:fillRect/>
            </a:stretch>
          </p:blipFill>
          <p:spPr>
            <a:xfrm>
              <a:off x="6457950" y="6444852"/>
              <a:ext cx="5734050" cy="413147"/>
            </a:xfrm>
            <a:prstGeom prst="rect">
              <a:avLst/>
            </a:prstGeom>
          </p:spPr>
        </p:pic>
      </p:grpSp>
      <p:pic>
        <p:nvPicPr>
          <p:cNvPr id="5" name="图片 4"/>
          <p:cNvPicPr>
            <a:picLocks noChangeAspect="1"/>
          </p:cNvPicPr>
          <p:nvPr/>
        </p:nvPicPr>
        <p:blipFill>
          <a:blip r:embed="rId3"/>
          <a:stretch>
            <a:fillRect/>
          </a:stretch>
        </p:blipFill>
        <p:spPr>
          <a:xfrm>
            <a:off x="1011555" y="1515110"/>
            <a:ext cx="4260215" cy="4328160"/>
          </a:xfrm>
          <a:prstGeom prst="rect">
            <a:avLst/>
          </a:prstGeom>
        </p:spPr>
      </p:pic>
      <p:pic>
        <p:nvPicPr>
          <p:cNvPr id="7" name="图片 6"/>
          <p:cNvPicPr>
            <a:picLocks noChangeAspect="1"/>
          </p:cNvPicPr>
          <p:nvPr/>
        </p:nvPicPr>
        <p:blipFill>
          <a:blip r:embed="rId4"/>
          <a:stretch>
            <a:fillRect/>
          </a:stretch>
        </p:blipFill>
        <p:spPr>
          <a:xfrm>
            <a:off x="2277745" y="1482090"/>
            <a:ext cx="7450455" cy="4361180"/>
          </a:xfrm>
          <a:prstGeom prst="rect">
            <a:avLst/>
          </a:prstGeom>
        </p:spPr>
      </p:pic>
      <p:sp>
        <p:nvSpPr>
          <p:cNvPr id="10" name="TextBox 31"/>
          <p:cNvSpPr txBox="1"/>
          <p:nvPr/>
        </p:nvSpPr>
        <p:spPr>
          <a:xfrm>
            <a:off x="1379220" y="5843270"/>
            <a:ext cx="2231390" cy="582295"/>
          </a:xfrm>
          <a:prstGeom prst="rect">
            <a:avLst/>
          </a:prstGeom>
          <a:noFill/>
          <a:effectLst/>
        </p:spPr>
        <p:txBody>
          <a:bodyPr wrap="square" lIns="91438" tIns="45719" rIns="91438" bIns="45719" rtlCol="0">
            <a:spAutoFit/>
            <a:scene3d>
              <a:camera prst="orthographicFront"/>
              <a:lightRig rig="threePt" dir="t"/>
            </a:scene3d>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algn="ctr" eaLnBrk="1" hangingPunct="1">
              <a:buFont typeface="Arial" panose="020B0604020202020204" pitchFamily="34" charset="0"/>
              <a:buNone/>
            </a:pPr>
            <a:r>
              <a:rPr lang="zh-CN" altLang="en-US" sz="3200" b="1" noProof="0" dirty="0">
                <a:solidFill>
                  <a:schemeClr val="tx1"/>
                </a:solidFill>
                <a:effectLst/>
                <a:uLnTx/>
                <a:uFillTx/>
                <a:latin typeface="楷体" panose="02010609060101010101" pitchFamily="49" charset="-122"/>
                <a:ea typeface="楷体" panose="02010609060101010101" pitchFamily="49" charset="-122"/>
                <a:cs typeface="Comic Sans MS" panose="030F0702030302020204" charset="0"/>
                <a:sym typeface="+mn-ea"/>
              </a:rPr>
              <a:t>时辰</a:t>
            </a:r>
            <a:r>
              <a:rPr lang="zh-CN" altLang="en-US" sz="3200" b="1" noProof="0" dirty="0">
                <a:solidFill>
                  <a:schemeClr val="tx1"/>
                </a:solidFill>
                <a:effectLst/>
                <a:uLnTx/>
                <a:uFillTx/>
                <a:latin typeface="方正舒体" panose="02010601030101010101" pitchFamily="2" charset="-122"/>
                <a:ea typeface="方正舒体" panose="02010601030101010101" pitchFamily="2" charset="-122"/>
                <a:cs typeface="Comic Sans MS" panose="030F0702030302020204" charset="0"/>
                <a:sym typeface="+mn-ea"/>
              </a:rPr>
              <a:t>hour</a:t>
            </a:r>
            <a:endParaRPr lang="zh-CN" altLang="en-US" sz="3200" b="1" noProof="0" dirty="0">
              <a:solidFill>
                <a:schemeClr val="tx1"/>
              </a:solidFill>
              <a:effectLst/>
              <a:uLnTx/>
              <a:uFillTx/>
              <a:latin typeface="方正舒体" panose="02010601030101010101" pitchFamily="2" charset="-122"/>
              <a:ea typeface="方正舒体" panose="02010601030101010101" pitchFamily="2" charset="-122"/>
              <a:cs typeface="Comic Sans MS" panose="030F0702030302020204" charset="0"/>
              <a:sym typeface="+mn-ea"/>
            </a:endParaRPr>
          </a:p>
        </p:txBody>
      </p:sp>
      <p:sp>
        <p:nvSpPr>
          <p:cNvPr id="11" name="TextBox 31"/>
          <p:cNvSpPr txBox="1"/>
          <p:nvPr/>
        </p:nvSpPr>
        <p:spPr>
          <a:xfrm>
            <a:off x="7014210" y="5925820"/>
            <a:ext cx="4044315" cy="582295"/>
          </a:xfrm>
          <a:prstGeom prst="rect">
            <a:avLst/>
          </a:prstGeom>
          <a:noFill/>
          <a:effectLst/>
        </p:spPr>
        <p:txBody>
          <a:bodyPr wrap="square" lIns="91438" tIns="45719" rIns="91438" bIns="45719" rtlCol="0">
            <a:spAutoFit/>
            <a:scene3d>
              <a:camera prst="orthographicFront"/>
              <a:lightRig rig="threePt" dir="t"/>
            </a:scene3d>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algn="ctr" eaLnBrk="1" hangingPunct="1">
              <a:buFont typeface="Arial" panose="020B0604020202020204" pitchFamily="34" charset="0"/>
              <a:buNone/>
            </a:pPr>
            <a:r>
              <a:rPr lang="zh-CN" altLang="en-US" sz="3200" b="1" noProof="0" dirty="0">
                <a:solidFill>
                  <a:schemeClr val="tx1"/>
                </a:solidFill>
                <a:effectLst/>
                <a:uLnTx/>
                <a:uFillTx/>
                <a:latin typeface="楷体" panose="02010609060101010101" pitchFamily="49" charset="-122"/>
                <a:ea typeface="楷体" panose="02010609060101010101" pitchFamily="49" charset="-122"/>
                <a:cs typeface="Comic Sans MS" panose="030F0702030302020204" charset="0"/>
                <a:sym typeface="+mn-ea"/>
              </a:rPr>
              <a:t>生肖</a:t>
            </a:r>
            <a:r>
              <a:rPr lang="zh-CN" altLang="en-US" sz="3200" b="1" noProof="0" dirty="0">
                <a:solidFill>
                  <a:schemeClr val="tx1"/>
                </a:solidFill>
                <a:effectLst/>
                <a:uLnTx/>
                <a:uFillTx/>
                <a:latin typeface="方正舒体" panose="02010601030101010101" pitchFamily="2" charset="-122"/>
                <a:ea typeface="方正舒体" panose="02010601030101010101" pitchFamily="2" charset="-122"/>
                <a:cs typeface="Comic Sans MS" panose="030F0702030302020204" charset="0"/>
                <a:sym typeface="+mn-ea"/>
              </a:rPr>
              <a:t>Chinese zodiac</a:t>
            </a:r>
            <a:endParaRPr lang="zh-CN" altLang="en-US" sz="3200" b="1" noProof="0" dirty="0">
              <a:solidFill>
                <a:schemeClr val="tx1"/>
              </a:solidFill>
              <a:effectLst/>
              <a:uLnTx/>
              <a:uFillTx/>
              <a:latin typeface="方正舒体" panose="02010601030101010101" pitchFamily="2" charset="-122"/>
              <a:ea typeface="方正舒体" panose="02010601030101010101" pitchFamily="2" charset="-122"/>
              <a:cs typeface="Comic Sans MS" panose="030F07020303020202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3"/>
          <p:cNvGrpSpPr/>
          <p:nvPr/>
        </p:nvGrpSpPr>
        <p:grpSpPr>
          <a:xfrm>
            <a:off x="11430" y="6508115"/>
            <a:ext cx="12192000" cy="402590"/>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1567180" y="80645"/>
            <a:ext cx="9779635" cy="1075055"/>
          </a:xfrm>
          <a:prstGeom prst="rect">
            <a:avLst/>
          </a:prstGeom>
          <a:noFill/>
          <a:effectLst/>
        </p:spPr>
        <p:txBody>
          <a:bodyPr wrap="square" lIns="91438" tIns="45719" rIns="91438" bIns="45719" rtlCol="0">
            <a:spAutoFit/>
            <a:scene3d>
              <a:camera prst="orthographicFront"/>
              <a:lightRig rig="threePt" dir="t"/>
            </a:scene3d>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en-US" altLang="zh-CN" sz="3200" b="1">
                <a:solidFill>
                  <a:schemeClr val="tx1"/>
                </a:solidFill>
                <a:latin typeface="楷体" panose="02010609060101010101" pitchFamily="49" charset="-122"/>
                <a:ea typeface="楷体" panose="02010609060101010101" pitchFamily="49" charset="-122"/>
                <a:sym typeface="+mn-ea"/>
              </a:rPr>
              <a:t>3.</a:t>
            </a:r>
            <a:r>
              <a:rPr lang="zh-CN" altLang="en-US" sz="3200" b="1">
                <a:solidFill>
                  <a:schemeClr val="tx1"/>
                </a:solidFill>
                <a:latin typeface="楷体" panose="02010609060101010101" pitchFamily="49" charset="-122"/>
                <a:ea typeface="楷体" panose="02010609060101010101" pitchFamily="49" charset="-122"/>
                <a:sym typeface="+mn-ea"/>
              </a:rPr>
              <a:t>纳吉</a:t>
            </a:r>
            <a:r>
              <a:rPr lang="en-US" altLang="zh-CN" sz="3200" b="1">
                <a:solidFill>
                  <a:schemeClr val="tx1"/>
                </a:solidFill>
                <a:latin typeface="方正舒体" panose="02010601030101010101" pitchFamily="2" charset="-122"/>
                <a:ea typeface="方正舒体" panose="02010601030101010101" pitchFamily="2" charset="-122"/>
                <a:sym typeface="+mn-ea"/>
              </a:rPr>
              <a:t>Presenting betrothal gifts</a:t>
            </a:r>
            <a:endParaRPr lang="zh-CN" altLang="en-US" sz="3200" b="1" noProof="0" dirty="0">
              <a:solidFill>
                <a:schemeClr val="tx1"/>
              </a:solidFill>
              <a:effectLst/>
              <a:uLnTx/>
              <a:uFillTx/>
              <a:latin typeface="楷体" panose="02010609060101010101" pitchFamily="49" charset="-122"/>
              <a:ea typeface="楷体" panose="02010609060101010101" pitchFamily="49" charset="-122"/>
              <a:sym typeface="+mn-ea"/>
            </a:endParaRPr>
          </a:p>
          <a:p>
            <a:endParaRPr lang="en-US" altLang="zh-CN" sz="3200" b="1" noProof="0" dirty="0">
              <a:solidFill>
                <a:schemeClr val="tx1"/>
              </a:solidFill>
              <a:effectLst/>
              <a:uLnTx/>
              <a:uFillTx/>
              <a:latin typeface="方正舒体" panose="02010601030101010101" pitchFamily="2" charset="-122"/>
              <a:ea typeface="方正舒体" panose="02010601030101010101" pitchFamily="2" charset="-122"/>
              <a:cs typeface="Comic Sans MS" panose="030F0702030302020204" charset="0"/>
              <a:sym typeface="+mn-ea"/>
            </a:endParaRPr>
          </a:p>
        </p:txBody>
      </p:sp>
      <p:grpSp>
        <p:nvGrpSpPr>
          <p:cNvPr id="2" name="组合 3"/>
          <p:cNvGrpSpPr/>
          <p:nvPr/>
        </p:nvGrpSpPr>
        <p:grpSpPr>
          <a:xfrm rot="10800000">
            <a:off x="81280" y="753110"/>
            <a:ext cx="12192000" cy="402590"/>
            <a:chOff x="0" y="6444852"/>
            <a:chExt cx="12192000" cy="413147"/>
          </a:xfrm>
        </p:grpSpPr>
        <p:pic>
          <p:nvPicPr>
            <p:cNvPr id="3" name="图片 4"/>
            <p:cNvPicPr>
              <a:picLocks noChangeAspect="1"/>
            </p:cNvPicPr>
            <p:nvPr/>
          </p:nvPicPr>
          <p:blipFill>
            <a:blip r:embed="rId1"/>
            <a:stretch>
              <a:fillRect/>
            </a:stretch>
          </p:blipFill>
          <p:spPr>
            <a:xfrm>
              <a:off x="0" y="6444852"/>
              <a:ext cx="6610350" cy="413147"/>
            </a:xfrm>
            <a:prstGeom prst="rect">
              <a:avLst/>
            </a:prstGeom>
          </p:spPr>
        </p:pic>
        <p:pic>
          <p:nvPicPr>
            <p:cNvPr id="4"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10242" name="文本占位符 10241"/>
          <p:cNvSpPr>
            <a:spLocks noGrp="1"/>
          </p:cNvSpPr>
          <p:nvPr>
            <p:ph type="body" sz="half" idx="1"/>
          </p:nvPr>
        </p:nvSpPr>
        <p:spPr>
          <a:xfrm>
            <a:off x="224155" y="1202055"/>
            <a:ext cx="7444740" cy="5305425"/>
          </a:xfrm>
        </p:spPr>
        <p:txBody>
          <a:bodyPr>
            <a:noAutofit/>
          </a:bodyPr>
          <a:p>
            <a:pPr algn="just" fontAlgn="auto">
              <a:lnSpc>
                <a:spcPct val="150000"/>
              </a:lnSpc>
            </a:pPr>
            <a:r>
              <a:rPr lang="en-US" altLang="zh-CN" sz="3200" b="1">
                <a:solidFill>
                  <a:schemeClr val="tx1"/>
                </a:solidFill>
                <a:latin typeface="方正舒体" panose="02010601030101010101" pitchFamily="2" charset="-122"/>
                <a:ea typeface="方正舒体" panose="02010601030101010101" pitchFamily="2" charset="-122"/>
                <a:cs typeface="方正舒体" panose="02010601030101010101" pitchFamily="2" charset="-122"/>
                <a:sym typeface="+mn-ea"/>
              </a:rPr>
              <a:t> Once birthdays match, the groom's family will then arrange the matchmaker to </a:t>
            </a:r>
            <a:r>
              <a:rPr lang="en-US" altLang="zh-CN" sz="3200" b="1" dirty="0">
                <a:latin typeface="方正舒体" panose="02010601030101010101" pitchFamily="2" charset="-122"/>
                <a:ea typeface="方正舒体" panose="02010601030101010101" pitchFamily="2" charset="-122"/>
                <a:cs typeface="方正舒体" panose="02010601030101010101" pitchFamily="2" charset="-122"/>
                <a:sym typeface="+mn-ea"/>
              </a:rPr>
              <a:t>inform girl family </a:t>
            </a:r>
            <a:r>
              <a:rPr lang="en-US" altLang="zh-CN" sz="3200" b="1">
                <a:solidFill>
                  <a:schemeClr val="tx1"/>
                </a:solidFill>
                <a:latin typeface="方正舒体" panose="02010601030101010101" pitchFamily="2" charset="-122"/>
                <a:ea typeface="方正舒体" panose="02010601030101010101" pitchFamily="2" charset="-122"/>
                <a:cs typeface="方正舒体" panose="02010601030101010101" pitchFamily="2" charset="-122"/>
                <a:sym typeface="+mn-ea"/>
              </a:rPr>
              <a:t> </a:t>
            </a:r>
            <a:r>
              <a:rPr lang="en-US" altLang="zh-CN" sz="3200" b="1" dirty="0">
                <a:latin typeface="方正舒体" panose="02010601030101010101" pitchFamily="2" charset="-122"/>
                <a:ea typeface="方正舒体" panose="02010601030101010101" pitchFamily="2" charset="-122"/>
                <a:cs typeface="方正舒体" panose="02010601030101010101" pitchFamily="2" charset="-122"/>
                <a:sym typeface="+mn-ea"/>
              </a:rPr>
              <a:t>can get married</a:t>
            </a:r>
            <a:r>
              <a:rPr lang="zh-CN" altLang="en-US" sz="3200" b="1" dirty="0">
                <a:latin typeface="方正舒体" panose="02010601030101010101" pitchFamily="2" charset="-122"/>
                <a:ea typeface="方正舒体" panose="02010601030101010101" pitchFamily="2" charset="-122"/>
                <a:cs typeface="方正舒体" panose="02010601030101010101" pitchFamily="2" charset="-122"/>
                <a:sym typeface="+mn-ea"/>
              </a:rPr>
              <a:t>，</a:t>
            </a:r>
            <a:r>
              <a:rPr lang="en-US" altLang="zh-CN" sz="3200" b="1">
                <a:latin typeface="方正舒体" panose="02010601030101010101" pitchFamily="2" charset="-122"/>
                <a:ea typeface="方正舒体" panose="02010601030101010101" pitchFamily="2" charset="-122"/>
                <a:cs typeface="方正舒体" panose="02010601030101010101" pitchFamily="2" charset="-122"/>
                <a:sym typeface="+mn-ea"/>
              </a:rPr>
              <a:t>the matchmaker will </a:t>
            </a:r>
            <a:r>
              <a:rPr lang="en-US" altLang="zh-CN" sz="3200" b="1" dirty="0">
                <a:latin typeface="方正舒体" panose="02010601030101010101" pitchFamily="2" charset="-122"/>
                <a:ea typeface="方正舒体" panose="02010601030101010101" pitchFamily="2" charset="-122"/>
                <a:cs typeface="方正舒体" panose="02010601030101010101" pitchFamily="2" charset="-122"/>
                <a:sym typeface="+mn-ea"/>
              </a:rPr>
              <a:t> </a:t>
            </a:r>
            <a:r>
              <a:rPr lang="en-US" altLang="zh-CN" sz="3200" b="1">
                <a:solidFill>
                  <a:schemeClr val="tx1"/>
                </a:solidFill>
                <a:latin typeface="方正舒体" panose="02010601030101010101" pitchFamily="2" charset="-122"/>
                <a:ea typeface="方正舒体" panose="02010601030101010101" pitchFamily="2" charset="-122"/>
                <a:cs typeface="方正舒体" panose="02010601030101010101" pitchFamily="2" charset="-122"/>
                <a:sym typeface="+mn-ea"/>
              </a:rPr>
              <a:t>present betrothal letter  to the bride's family.</a:t>
            </a:r>
            <a:endParaRPr lang="en-US" altLang="zh-CN" sz="3200" b="1">
              <a:solidFill>
                <a:schemeClr val="tx1"/>
              </a:solidFill>
              <a:latin typeface="方正舒体" panose="02010601030101010101" pitchFamily="2" charset="-122"/>
              <a:ea typeface="方正舒体" panose="02010601030101010101" pitchFamily="2" charset="-122"/>
              <a:cs typeface="方正舒体" panose="02010601030101010101" pitchFamily="2" charset="-122"/>
              <a:sym typeface="+mn-ea"/>
            </a:endParaRPr>
          </a:p>
          <a:p>
            <a:pPr algn="just">
              <a:lnSpc>
                <a:spcPct val="90000"/>
              </a:lnSpc>
            </a:pPr>
            <a:endParaRPr lang="en-US" altLang="zh-CN" sz="3200" b="1" dirty="0">
              <a:solidFill>
                <a:schemeClr val="tx1"/>
              </a:solidFill>
              <a:latin typeface="方正舒体" panose="02010601030101010101" pitchFamily="2" charset="-122"/>
              <a:ea typeface="方正舒体" panose="02010601030101010101" pitchFamily="2" charset="-122"/>
              <a:cs typeface="方正舒体" panose="02010601030101010101" pitchFamily="2" charset="-122"/>
              <a:sym typeface="+mn-ea"/>
            </a:endParaRPr>
          </a:p>
        </p:txBody>
      </p:sp>
      <p:pic>
        <p:nvPicPr>
          <p:cNvPr id="7" name="图片 6"/>
          <p:cNvPicPr>
            <a:picLocks noChangeAspect="1"/>
          </p:cNvPicPr>
          <p:nvPr/>
        </p:nvPicPr>
        <p:blipFill>
          <a:blip r:embed="rId2"/>
          <a:stretch>
            <a:fillRect/>
          </a:stretch>
        </p:blipFill>
        <p:spPr>
          <a:xfrm>
            <a:off x="8389620" y="1506220"/>
            <a:ext cx="3323590" cy="469709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grpSp>
        <p:nvGrpSpPr>
          <p:cNvPr id="15" name="组合 3"/>
          <p:cNvGrpSpPr/>
          <p:nvPr/>
        </p:nvGrpSpPr>
        <p:grpSpPr>
          <a:xfrm>
            <a:off x="11430" y="6508115"/>
            <a:ext cx="12192000" cy="402590"/>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1636395" y="-41910"/>
            <a:ext cx="9670415" cy="582295"/>
          </a:xfrm>
          <a:prstGeom prst="rect">
            <a:avLst/>
          </a:prstGeom>
          <a:noFill/>
          <a:effectLst/>
        </p:spPr>
        <p:txBody>
          <a:bodyPr wrap="square" lIns="91438" tIns="45719" rIns="91438" bIns="45719" rtlCol="0">
            <a:spAutoFit/>
            <a:scene3d>
              <a:camera prst="orthographicFront"/>
              <a:lightRig rig="threePt" dir="t"/>
            </a:scene3d>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en-US" altLang="zh-CN" sz="3200" b="1">
                <a:solidFill>
                  <a:schemeClr val="tx1"/>
                </a:solidFill>
                <a:latin typeface="楷体" panose="02010609060101010101" pitchFamily="49" charset="-122"/>
                <a:ea typeface="楷体" panose="02010609060101010101" pitchFamily="49" charset="-122"/>
                <a:sym typeface="+mn-ea"/>
              </a:rPr>
              <a:t>4.</a:t>
            </a:r>
            <a:r>
              <a:rPr lang="zh-CN" altLang="en-US" sz="3200" b="1">
                <a:solidFill>
                  <a:schemeClr val="tx1"/>
                </a:solidFill>
                <a:latin typeface="楷体" panose="02010609060101010101" pitchFamily="49" charset="-122"/>
                <a:ea typeface="楷体" panose="02010609060101010101" pitchFamily="49" charset="-122"/>
                <a:sym typeface="+mn-ea"/>
              </a:rPr>
              <a:t>纳征</a:t>
            </a:r>
            <a:r>
              <a:rPr lang="en-US" altLang="zh-CN" sz="3200" b="1">
                <a:solidFill>
                  <a:schemeClr val="tx1"/>
                </a:solidFill>
                <a:latin typeface="方正舒体" panose="02010601030101010101" pitchFamily="2" charset="-122"/>
                <a:ea typeface="方正舒体" panose="02010601030101010101" pitchFamily="2" charset="-122"/>
                <a:sym typeface="+mn-ea"/>
              </a:rPr>
              <a:t>Presenting wedding gifts</a:t>
            </a:r>
            <a:endParaRPr lang="zh-CN" altLang="en-US" sz="3200" b="1" noProof="0" dirty="0">
              <a:solidFill>
                <a:schemeClr val="accent1"/>
              </a:solidFill>
              <a:effectLst>
                <a:outerShdw blurRad="38100" dist="25400" dir="5400000" algn="ctr" rotWithShape="0">
                  <a:srgbClr val="6E747A">
                    <a:alpha val="43000"/>
                  </a:srgbClr>
                </a:outerShdw>
              </a:effectLst>
              <a:uLnTx/>
              <a:uFillTx/>
              <a:latin typeface="方正舒体" panose="02010601030101010101" pitchFamily="2" charset="-122"/>
              <a:ea typeface="方正舒体" panose="02010601030101010101" pitchFamily="2" charset="-122"/>
              <a:cs typeface="Comic Sans MS" panose="030F0702030302020204" charset="0"/>
              <a:sym typeface="+mn-ea"/>
            </a:endParaRPr>
          </a:p>
        </p:txBody>
      </p:sp>
      <p:grpSp>
        <p:nvGrpSpPr>
          <p:cNvPr id="2" name="组合 3"/>
          <p:cNvGrpSpPr/>
          <p:nvPr/>
        </p:nvGrpSpPr>
        <p:grpSpPr>
          <a:xfrm rot="10800000">
            <a:off x="219075" y="624205"/>
            <a:ext cx="12192000" cy="301625"/>
            <a:chOff x="0" y="6444852"/>
            <a:chExt cx="12192000" cy="413147"/>
          </a:xfrm>
        </p:grpSpPr>
        <p:pic>
          <p:nvPicPr>
            <p:cNvPr id="3" name="图片 4"/>
            <p:cNvPicPr>
              <a:picLocks noChangeAspect="1"/>
            </p:cNvPicPr>
            <p:nvPr/>
          </p:nvPicPr>
          <p:blipFill>
            <a:blip r:embed="rId1"/>
            <a:stretch>
              <a:fillRect/>
            </a:stretch>
          </p:blipFill>
          <p:spPr>
            <a:xfrm>
              <a:off x="0" y="6444852"/>
              <a:ext cx="6610350" cy="413147"/>
            </a:xfrm>
            <a:prstGeom prst="rect">
              <a:avLst/>
            </a:prstGeom>
          </p:spPr>
        </p:pic>
        <p:pic>
          <p:nvPicPr>
            <p:cNvPr id="4"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10242" name="文本占位符 10241"/>
          <p:cNvSpPr>
            <a:spLocks noGrp="1"/>
          </p:cNvSpPr>
          <p:nvPr>
            <p:ph type="body" sz="half" idx="1"/>
          </p:nvPr>
        </p:nvSpPr>
        <p:spPr>
          <a:xfrm>
            <a:off x="137795" y="1252855"/>
            <a:ext cx="6614160" cy="4614545"/>
          </a:xfrm>
        </p:spPr>
        <p:txBody>
          <a:bodyPr>
            <a:noAutofit/>
          </a:bodyPr>
          <a:p>
            <a:pPr algn="just" fontAlgn="auto">
              <a:lnSpc>
                <a:spcPct val="150000"/>
              </a:lnSpc>
              <a:spcBef>
                <a:spcPts val="0"/>
              </a:spcBef>
            </a:pPr>
            <a:r>
              <a:rPr lang="zh-CN" altLang="en-US" b="1" dirty="0">
                <a:solidFill>
                  <a:srgbClr val="FF5050"/>
                </a:solidFill>
                <a:latin typeface="方正舒体" panose="02010601030101010101" pitchFamily="2" charset="-122"/>
                <a:ea typeface="方正舒体" panose="02010601030101010101" pitchFamily="2" charset="-122"/>
              </a:rPr>
              <a:t> </a:t>
            </a:r>
            <a:r>
              <a:rPr lang="en-US" altLang="zh-CN" b="1">
                <a:solidFill>
                  <a:schemeClr val="tx1"/>
                </a:solidFill>
                <a:latin typeface="方正舒体" panose="02010601030101010101" pitchFamily="2" charset="-122"/>
                <a:ea typeface="方正舒体" panose="02010601030101010101" pitchFamily="2" charset="-122"/>
                <a:sym typeface="+mn-ea"/>
              </a:rPr>
              <a:t>After the betrothal letter and betrothal gifts are accepted, the groom's family will later formally send wedding gifts to the bride's family. Usually, gifts may include tea, lotus seeds, longan, red beans, green beans, oranges, pomegranate, and other delicacies，depending on local customs and family wealth.</a:t>
            </a:r>
            <a:endParaRPr lang="en-US" altLang="zh-CN" b="1" dirty="0">
              <a:solidFill>
                <a:schemeClr val="tx1"/>
              </a:solidFill>
              <a:latin typeface="方正舒体" panose="02010601030101010101" pitchFamily="2" charset="-122"/>
              <a:ea typeface="方正舒体" panose="02010601030101010101" pitchFamily="2" charset="-122"/>
              <a:sym typeface="+mn-ea"/>
            </a:endParaRPr>
          </a:p>
        </p:txBody>
      </p:sp>
      <p:pic>
        <p:nvPicPr>
          <p:cNvPr id="5" name="图片 4" descr="timg"/>
          <p:cNvPicPr>
            <a:picLocks noChangeAspect="1"/>
          </p:cNvPicPr>
          <p:nvPr/>
        </p:nvPicPr>
        <p:blipFill>
          <a:blip r:embed="rId2"/>
          <a:stretch>
            <a:fillRect/>
          </a:stretch>
        </p:blipFill>
        <p:spPr>
          <a:xfrm>
            <a:off x="8949055" y="1108710"/>
            <a:ext cx="1329055" cy="996950"/>
          </a:xfrm>
          <a:prstGeom prst="rect">
            <a:avLst/>
          </a:prstGeom>
        </p:spPr>
      </p:pic>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1295" y="1143635"/>
            <a:ext cx="1372870" cy="927735"/>
          </a:xfrm>
          <a:prstGeom prst="rect">
            <a:avLst/>
          </a:prstGeom>
        </p:spPr>
      </p:pic>
      <p:pic>
        <p:nvPicPr>
          <p:cNvPr id="6" name="图片 5" descr="timg (1)"/>
          <p:cNvPicPr>
            <a:picLocks noChangeAspect="1"/>
          </p:cNvPicPr>
          <p:nvPr/>
        </p:nvPicPr>
        <p:blipFill>
          <a:blip r:embed="rId4"/>
          <a:stretch>
            <a:fillRect/>
          </a:stretch>
        </p:blipFill>
        <p:spPr>
          <a:xfrm>
            <a:off x="7381240" y="1108710"/>
            <a:ext cx="1494155" cy="996315"/>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4090" y="2537460"/>
            <a:ext cx="1494790" cy="1047750"/>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9790" y="3963670"/>
            <a:ext cx="1984375" cy="1424940"/>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81945" y="2537460"/>
            <a:ext cx="1496060" cy="1062355"/>
          </a:xfrm>
          <a:prstGeom prst="rect">
            <a:avLst/>
          </a:prstGeom>
        </p:spPr>
      </p:pic>
      <p:pic>
        <p:nvPicPr>
          <p:cNvPr id="7" name="图片 6" descr="timg (2)"/>
          <p:cNvPicPr>
            <a:picLocks noChangeAspect="1"/>
          </p:cNvPicPr>
          <p:nvPr/>
        </p:nvPicPr>
        <p:blipFill>
          <a:blip r:embed="rId8"/>
          <a:stretch>
            <a:fillRect/>
          </a:stretch>
        </p:blipFill>
        <p:spPr>
          <a:xfrm>
            <a:off x="8818880" y="2537460"/>
            <a:ext cx="1663065" cy="1039495"/>
          </a:xfrm>
          <a:prstGeom prst="rect">
            <a:avLst/>
          </a:prstGeom>
        </p:spPr>
      </p:pic>
      <p:pic>
        <p:nvPicPr>
          <p:cNvPr id="10" name="图片 9" descr="timg (3)"/>
          <p:cNvPicPr>
            <a:picLocks noChangeAspect="1"/>
          </p:cNvPicPr>
          <p:nvPr/>
        </p:nvPicPr>
        <p:blipFill>
          <a:blip r:embed="rId9"/>
          <a:stretch>
            <a:fillRect/>
          </a:stretch>
        </p:blipFill>
        <p:spPr>
          <a:xfrm>
            <a:off x="7381240" y="3963670"/>
            <a:ext cx="2243455" cy="1496060"/>
          </a:xfrm>
          <a:prstGeom prst="rect">
            <a:avLst/>
          </a:prstGeom>
        </p:spPr>
      </p:pic>
      <p:pic>
        <p:nvPicPr>
          <p:cNvPr id="12" name="图片 11"/>
          <p:cNvPicPr>
            <a:picLocks noChangeAspect="1"/>
          </p:cNvPicPr>
          <p:nvPr/>
        </p:nvPicPr>
        <p:blipFill>
          <a:blip r:embed="rId10"/>
          <a:srcRect t="3610" r="51226" b="6880"/>
          <a:stretch>
            <a:fillRect/>
          </a:stretch>
        </p:blipFill>
        <p:spPr>
          <a:xfrm>
            <a:off x="7381240" y="925830"/>
            <a:ext cx="4596765" cy="55822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7704455" y="1193165"/>
            <a:ext cx="3689985" cy="5114290"/>
          </a:xfrm>
          <a:prstGeom prst="rect">
            <a:avLst/>
          </a:prstGeom>
        </p:spPr>
      </p:pic>
      <p:grpSp>
        <p:nvGrpSpPr>
          <p:cNvPr id="15" name="组合 3"/>
          <p:cNvGrpSpPr/>
          <p:nvPr/>
        </p:nvGrpSpPr>
        <p:grpSpPr>
          <a:xfrm>
            <a:off x="11430" y="6508115"/>
            <a:ext cx="12192000" cy="402590"/>
            <a:chOff x="0" y="6444852"/>
            <a:chExt cx="12192000" cy="413147"/>
          </a:xfrm>
        </p:grpSpPr>
        <p:pic>
          <p:nvPicPr>
            <p:cNvPr id="18" name="图片 4"/>
            <p:cNvPicPr>
              <a:picLocks noChangeAspect="1"/>
            </p:cNvPicPr>
            <p:nvPr/>
          </p:nvPicPr>
          <p:blipFill>
            <a:blip r:embed="rId2"/>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2"/>
            <a:srcRect r="13256"/>
            <a:stretch>
              <a:fillRect/>
            </a:stretch>
          </p:blipFill>
          <p:spPr>
            <a:xfrm>
              <a:off x="6457950" y="6444852"/>
              <a:ext cx="5734050" cy="413147"/>
            </a:xfrm>
            <a:prstGeom prst="rect">
              <a:avLst/>
            </a:prstGeom>
          </p:spPr>
        </p:pic>
      </p:grpSp>
      <p:sp>
        <p:nvSpPr>
          <p:cNvPr id="22" name="TextBox 31"/>
          <p:cNvSpPr txBox="1"/>
          <p:nvPr/>
        </p:nvSpPr>
        <p:spPr>
          <a:xfrm>
            <a:off x="1764030" y="47625"/>
            <a:ext cx="9552305" cy="582295"/>
          </a:xfrm>
          <a:prstGeom prst="rect">
            <a:avLst/>
          </a:prstGeom>
          <a:noFill/>
          <a:effectLst/>
        </p:spPr>
        <p:txBody>
          <a:bodyPr wrap="square" lIns="91438" tIns="45719" rIns="91438" bIns="45719" rtlCol="0">
            <a:spAutoFit/>
            <a:scene3d>
              <a:camera prst="orthographicFront"/>
              <a:lightRig rig="threePt" dir="t"/>
            </a:scene3d>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eaLnBrk="1" hangingPunct="1">
              <a:buFont typeface="Arial" panose="020B0604020202020204" pitchFamily="34" charset="0"/>
              <a:buNone/>
            </a:pPr>
            <a:r>
              <a:rPr lang="en-US" altLang="zh-CN" sz="3200" b="1">
                <a:solidFill>
                  <a:schemeClr val="tx1"/>
                </a:solidFill>
                <a:latin typeface="楷体" panose="02010609060101010101" pitchFamily="49" charset="-122"/>
                <a:ea typeface="楷体" panose="02010609060101010101" pitchFamily="49" charset="-122"/>
                <a:sym typeface="+mn-ea"/>
              </a:rPr>
              <a:t>5.</a:t>
            </a:r>
            <a:r>
              <a:rPr lang="zh-CN" altLang="en-US" sz="3200" b="1">
                <a:solidFill>
                  <a:schemeClr val="tx1"/>
                </a:solidFill>
                <a:latin typeface="楷体" panose="02010609060101010101" pitchFamily="49" charset="-122"/>
                <a:ea typeface="楷体" panose="02010609060101010101" pitchFamily="49" charset="-122"/>
                <a:sym typeface="+mn-ea"/>
              </a:rPr>
              <a:t>请期 </a:t>
            </a:r>
            <a:r>
              <a:rPr lang="en-US" altLang="zh-CN" sz="3200" b="1">
                <a:solidFill>
                  <a:schemeClr val="tx1"/>
                </a:solidFill>
                <a:latin typeface="方正舒体" panose="02010601030101010101" pitchFamily="2" charset="-122"/>
                <a:ea typeface="方正舒体" panose="02010601030101010101" pitchFamily="2" charset="-122"/>
                <a:sym typeface="+mn-ea"/>
              </a:rPr>
              <a:t>Picking a wedding date</a:t>
            </a:r>
            <a:endParaRPr lang="zh-CN" altLang="en-US" sz="3200" b="1" noProof="0" dirty="0">
              <a:solidFill>
                <a:schemeClr val="tx1"/>
              </a:solidFill>
              <a:effectLst/>
              <a:uLnTx/>
              <a:uFillTx/>
              <a:latin typeface="楷体" panose="02010609060101010101" pitchFamily="49" charset="-122"/>
              <a:ea typeface="楷体" panose="02010609060101010101" pitchFamily="49" charset="-122"/>
              <a:cs typeface="Comic Sans MS" panose="030F0702030302020204" charset="0"/>
              <a:sym typeface="+mn-ea"/>
            </a:endParaRPr>
          </a:p>
        </p:txBody>
      </p:sp>
      <p:grpSp>
        <p:nvGrpSpPr>
          <p:cNvPr id="2" name="组合 3"/>
          <p:cNvGrpSpPr/>
          <p:nvPr/>
        </p:nvGrpSpPr>
        <p:grpSpPr>
          <a:xfrm rot="10800000">
            <a:off x="219075" y="732790"/>
            <a:ext cx="12192000" cy="402590"/>
            <a:chOff x="0" y="6444852"/>
            <a:chExt cx="12192000" cy="413147"/>
          </a:xfrm>
        </p:grpSpPr>
        <p:pic>
          <p:nvPicPr>
            <p:cNvPr id="3" name="图片 4"/>
            <p:cNvPicPr>
              <a:picLocks noChangeAspect="1"/>
            </p:cNvPicPr>
            <p:nvPr/>
          </p:nvPicPr>
          <p:blipFill>
            <a:blip r:embed="rId2"/>
            <a:stretch>
              <a:fillRect/>
            </a:stretch>
          </p:blipFill>
          <p:spPr>
            <a:xfrm>
              <a:off x="0" y="6444852"/>
              <a:ext cx="6610350" cy="413147"/>
            </a:xfrm>
            <a:prstGeom prst="rect">
              <a:avLst/>
            </a:prstGeom>
          </p:spPr>
        </p:pic>
        <p:pic>
          <p:nvPicPr>
            <p:cNvPr id="4" name="图片 5"/>
            <p:cNvPicPr>
              <a:picLocks noChangeAspect="1"/>
            </p:cNvPicPr>
            <p:nvPr/>
          </p:nvPicPr>
          <p:blipFill rotWithShape="1">
            <a:blip r:embed="rId2"/>
            <a:srcRect r="13256"/>
            <a:stretch>
              <a:fillRect/>
            </a:stretch>
          </p:blipFill>
          <p:spPr>
            <a:xfrm>
              <a:off x="6457950" y="6444852"/>
              <a:ext cx="5734050" cy="413147"/>
            </a:xfrm>
            <a:prstGeom prst="rect">
              <a:avLst/>
            </a:prstGeom>
          </p:spPr>
        </p:pic>
      </p:grpSp>
      <p:sp>
        <p:nvSpPr>
          <p:cNvPr id="10242" name="文本占位符 10241"/>
          <p:cNvSpPr>
            <a:spLocks noGrp="1"/>
          </p:cNvSpPr>
          <p:nvPr>
            <p:ph type="body" sz="half" idx="1"/>
          </p:nvPr>
        </p:nvSpPr>
        <p:spPr>
          <a:xfrm>
            <a:off x="870585" y="1339850"/>
            <a:ext cx="5598795" cy="4820920"/>
          </a:xfrm>
        </p:spPr>
        <p:txBody>
          <a:bodyPr>
            <a:noAutofit/>
          </a:bodyPr>
          <a:p>
            <a:pPr algn="just" fontAlgn="auto">
              <a:lnSpc>
                <a:spcPct val="150000"/>
              </a:lnSpc>
              <a:spcBef>
                <a:spcPts val="0"/>
              </a:spcBef>
            </a:pPr>
            <a:r>
              <a:rPr lang="en-US" altLang="zh-CN" sz="3200" b="1">
                <a:solidFill>
                  <a:schemeClr val="tx1"/>
                </a:solidFill>
                <a:latin typeface="方正舒体" panose="02010601030101010101" pitchFamily="2" charset="-122"/>
                <a:ea typeface="方正舒体" panose="02010601030101010101" pitchFamily="2" charset="-122"/>
                <a:sym typeface="+mn-ea"/>
              </a:rPr>
              <a:t> </a:t>
            </a:r>
            <a:r>
              <a:rPr lang="en-US" altLang="zh-CN" sz="3200">
                <a:solidFill>
                  <a:schemeClr val="tx1"/>
                </a:solidFill>
                <a:latin typeface="Times New Roman" panose="02020603050405020304" pitchFamily="18" charset="0"/>
                <a:ea typeface="方正舒体" panose="02010601030101010101" pitchFamily="2" charset="-122"/>
                <a:cs typeface="Times New Roman" panose="02020603050405020304" pitchFamily="18" charset="0"/>
                <a:sym typeface="+mn-ea"/>
              </a:rPr>
              <a:t>An astrologist or astrology book will be consulted to select an auspicious date to hold the wedding ceremony</a:t>
            </a:r>
            <a:r>
              <a:rPr lang="zh-CN" altLang="en-US" sz="3200">
                <a:solidFill>
                  <a:schemeClr val="tx1"/>
                </a:solidFill>
                <a:latin typeface="Times New Roman" panose="02020603050405020304" pitchFamily="18" charset="0"/>
                <a:ea typeface="方正舒体" panose="02010601030101010101" pitchFamily="2" charset="-122"/>
                <a:cs typeface="Times New Roman" panose="02020603050405020304" pitchFamily="18" charset="0"/>
                <a:sym typeface="+mn-ea"/>
              </a:rPr>
              <a:t>，</a:t>
            </a:r>
            <a:r>
              <a:rPr lang="en-US" altLang="zh-CN" sz="3200">
                <a:solidFill>
                  <a:schemeClr val="tx1"/>
                </a:solidFill>
                <a:latin typeface="Times New Roman" panose="02020603050405020304" pitchFamily="18" charset="0"/>
                <a:ea typeface="方正舒体" panose="02010601030101010101" pitchFamily="2" charset="-122"/>
                <a:cs typeface="Times New Roman" panose="02020603050405020304" pitchFamily="18" charset="0"/>
                <a:sym typeface="+mn-ea"/>
              </a:rPr>
              <a:t>that will </a:t>
            </a:r>
            <a:r>
              <a:rPr lang="en-US" altLang="zh-CN" sz="3200" dirty="0">
                <a:latin typeface="Times New Roman" panose="02020603050405020304" pitchFamily="18" charset="0"/>
                <a:ea typeface="方正舒体" panose="02010601030101010101" pitchFamily="2" charset="-122"/>
                <a:cs typeface="Times New Roman" panose="02020603050405020304" pitchFamily="18" charset="0"/>
                <a:sym typeface="+mn-ea"/>
              </a:rPr>
              <a:t>decide by bride's family.</a:t>
            </a:r>
            <a:endParaRPr lang="en-US" altLang="zh-CN" sz="3200" dirty="0">
              <a:latin typeface="Times New Roman" panose="02020603050405020304" pitchFamily="18" charset="0"/>
              <a:ea typeface="方正舒体" panose="02010601030101010101" pitchFamily="2" charset="-122"/>
              <a:cs typeface="Times New Roman" panose="02020603050405020304" pitchFamily="18" charset="0"/>
            </a:endParaRPr>
          </a:p>
          <a:p>
            <a:pPr algn="just" fontAlgn="auto">
              <a:lnSpc>
                <a:spcPct val="150000"/>
              </a:lnSpc>
              <a:spcBef>
                <a:spcPts val="0"/>
              </a:spcBef>
            </a:pPr>
            <a:endParaRPr lang="en-US" altLang="zh-CN" sz="3200" b="1">
              <a:solidFill>
                <a:schemeClr val="tx1"/>
              </a:solidFill>
              <a:latin typeface="方正舒体" panose="02010601030101010101" pitchFamily="2" charset="-122"/>
              <a:ea typeface="方正舒体" panose="02010601030101010101" pitchFamily="2" charset="-122"/>
              <a:sym typeface="+mn-ea"/>
            </a:endParaRPr>
          </a:p>
          <a:p>
            <a:pPr algn="just" fontAlgn="auto">
              <a:lnSpc>
                <a:spcPct val="150000"/>
              </a:lnSpc>
              <a:spcBef>
                <a:spcPts val="0"/>
              </a:spcBef>
            </a:pPr>
            <a:endParaRPr lang="en-US" altLang="zh-CN" sz="3200" b="1" dirty="0">
              <a:solidFill>
                <a:schemeClr val="tx1"/>
              </a:solidFill>
              <a:latin typeface="方正舒体" panose="02010601030101010101" pitchFamily="2" charset="-122"/>
              <a:ea typeface="方正舒体" panose="02010601030101010101" pitchFamily="2" charset="-122"/>
              <a:sym typeface="+mn-ea"/>
            </a:endParaRPr>
          </a:p>
        </p:txBody>
      </p:sp>
      <p:pic>
        <p:nvPicPr>
          <p:cNvPr id="5" name="图片 4" descr="1000"/>
          <p:cNvPicPr>
            <a:picLocks noChangeAspect="1"/>
          </p:cNvPicPr>
          <p:nvPr/>
        </p:nvPicPr>
        <p:blipFill>
          <a:blip r:embed="rId3"/>
          <a:stretch>
            <a:fillRect/>
          </a:stretch>
        </p:blipFill>
        <p:spPr>
          <a:xfrm>
            <a:off x="6866255" y="2014220"/>
            <a:ext cx="4940300" cy="34715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3"/>
          <p:cNvGrpSpPr/>
          <p:nvPr/>
        </p:nvGrpSpPr>
        <p:grpSpPr>
          <a:xfrm>
            <a:off x="11430" y="6508115"/>
            <a:ext cx="12192000" cy="402590"/>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1764030" y="47625"/>
            <a:ext cx="9552305" cy="582295"/>
          </a:xfrm>
          <a:prstGeom prst="rect">
            <a:avLst/>
          </a:prstGeom>
          <a:noFill/>
          <a:effectLst/>
        </p:spPr>
        <p:txBody>
          <a:bodyPr wrap="square" lIns="91438" tIns="45719" rIns="91438" bIns="45719" rtlCol="0">
            <a:spAutoFit/>
            <a:scene3d>
              <a:camera prst="orthographicFront"/>
              <a:lightRig rig="threePt" dir="t"/>
            </a:scene3d>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eaLnBrk="1" hangingPunct="1">
              <a:buFont typeface="Arial" panose="020B0604020202020204" pitchFamily="34" charset="0"/>
              <a:buNone/>
            </a:pPr>
            <a:r>
              <a:rPr lang="en-US" altLang="zh-CN" sz="3200" b="1">
                <a:solidFill>
                  <a:schemeClr val="tx1"/>
                </a:solidFill>
                <a:latin typeface="楷体" panose="02010609060101010101" pitchFamily="49" charset="-122"/>
                <a:ea typeface="楷体" panose="02010609060101010101" pitchFamily="49" charset="-122"/>
                <a:sym typeface="+mn-ea"/>
              </a:rPr>
              <a:t>6.</a:t>
            </a:r>
            <a:r>
              <a:rPr lang="zh-CN" altLang="en-US" sz="3200" b="1">
                <a:solidFill>
                  <a:schemeClr val="tx1"/>
                </a:solidFill>
                <a:latin typeface="楷体" panose="02010609060101010101" pitchFamily="49" charset="-122"/>
                <a:ea typeface="楷体" panose="02010609060101010101" pitchFamily="49" charset="-122"/>
                <a:sym typeface="+mn-ea"/>
              </a:rPr>
              <a:t>亲迎 </a:t>
            </a:r>
            <a:r>
              <a:rPr lang="zh-CN" altLang="en-US" sz="3200" b="1" dirty="0">
                <a:solidFill>
                  <a:schemeClr val="tx1"/>
                </a:solidFill>
                <a:latin typeface="方正舒体" panose="02010601030101010101" pitchFamily="2" charset="-122"/>
                <a:ea typeface="方正舒体" panose="02010601030101010101" pitchFamily="2" charset="-122"/>
                <a:sym typeface="+mn-ea"/>
              </a:rPr>
              <a:t>Wedding ceremony</a:t>
            </a:r>
            <a:endParaRPr lang="zh-CN" altLang="en-US" sz="3200" b="1" noProof="0" dirty="0">
              <a:solidFill>
                <a:schemeClr val="tx1"/>
              </a:solidFill>
              <a:effectLst/>
              <a:uLnTx/>
              <a:uFillTx/>
              <a:latin typeface="楷体" panose="02010609060101010101" pitchFamily="49" charset="-122"/>
              <a:ea typeface="楷体" panose="02010609060101010101" pitchFamily="49" charset="-122"/>
              <a:cs typeface="Comic Sans MS" panose="030F0702030302020204" charset="0"/>
              <a:sym typeface="+mn-ea"/>
            </a:endParaRPr>
          </a:p>
        </p:txBody>
      </p:sp>
      <p:grpSp>
        <p:nvGrpSpPr>
          <p:cNvPr id="2" name="组合 3"/>
          <p:cNvGrpSpPr/>
          <p:nvPr/>
        </p:nvGrpSpPr>
        <p:grpSpPr>
          <a:xfrm rot="10800000">
            <a:off x="219075" y="732790"/>
            <a:ext cx="12192000" cy="402590"/>
            <a:chOff x="0" y="6444852"/>
            <a:chExt cx="12192000" cy="413147"/>
          </a:xfrm>
        </p:grpSpPr>
        <p:pic>
          <p:nvPicPr>
            <p:cNvPr id="3" name="图片 4"/>
            <p:cNvPicPr>
              <a:picLocks noChangeAspect="1"/>
            </p:cNvPicPr>
            <p:nvPr/>
          </p:nvPicPr>
          <p:blipFill>
            <a:blip r:embed="rId1"/>
            <a:stretch>
              <a:fillRect/>
            </a:stretch>
          </p:blipFill>
          <p:spPr>
            <a:xfrm>
              <a:off x="0" y="6444852"/>
              <a:ext cx="6610350" cy="413147"/>
            </a:xfrm>
            <a:prstGeom prst="rect">
              <a:avLst/>
            </a:prstGeom>
          </p:spPr>
        </p:pic>
        <p:pic>
          <p:nvPicPr>
            <p:cNvPr id="4"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10242" name="文本占位符 10241"/>
          <p:cNvSpPr>
            <a:spLocks noGrp="1"/>
          </p:cNvSpPr>
          <p:nvPr>
            <p:ph type="body" sz="half" idx="1"/>
          </p:nvPr>
        </p:nvSpPr>
        <p:spPr>
          <a:xfrm>
            <a:off x="510540" y="5617845"/>
            <a:ext cx="10918825" cy="817245"/>
          </a:xfrm>
        </p:spPr>
        <p:txBody>
          <a:bodyPr>
            <a:noAutofit/>
          </a:bodyPr>
          <a:p>
            <a:pPr algn="just" fontAlgn="auto">
              <a:lnSpc>
                <a:spcPct val="150000"/>
              </a:lnSpc>
              <a:spcBef>
                <a:spcPts val="0"/>
              </a:spcBef>
            </a:pPr>
            <a:r>
              <a:rPr lang="en-US" altLang="zh-CN" sz="3200" b="1">
                <a:solidFill>
                  <a:schemeClr val="tx1"/>
                </a:solidFill>
                <a:latin typeface="方正舒体" panose="02010601030101010101" pitchFamily="2" charset="-122"/>
                <a:ea typeface="方正舒体" panose="02010601030101010101" pitchFamily="2" charset="-122"/>
                <a:sym typeface="+mn-ea"/>
              </a:rPr>
              <a:t> P</a:t>
            </a:r>
            <a:r>
              <a:rPr lang="en-US" altLang="zh-CN" sz="2800" dirty="0">
                <a:latin typeface="Times New Roman" panose="02020603050405020304" pitchFamily="18" charset="0"/>
                <a:ea typeface="方正舒体" panose="02010601030101010101" pitchFamily="2" charset="-122"/>
                <a:cs typeface="Times New Roman" panose="02020603050405020304" pitchFamily="18" charset="0"/>
                <a:sym typeface="+mn-ea"/>
              </a:rPr>
              <a:t>icking up bride from her house and hold wedding ceremony.</a:t>
            </a:r>
            <a:endParaRPr lang="en-US" altLang="zh-CN" sz="2800" dirty="0">
              <a:solidFill>
                <a:schemeClr val="tx1"/>
              </a:solidFill>
              <a:latin typeface="Times New Roman" panose="02020603050405020304" pitchFamily="18" charset="0"/>
              <a:ea typeface="方正舒体" panose="02010601030101010101" pitchFamily="2" charset="-122"/>
              <a:cs typeface="Times New Roman" panose="02020603050405020304" pitchFamily="18" charset="0"/>
              <a:sym typeface="+mn-ea"/>
            </a:endParaRPr>
          </a:p>
        </p:txBody>
      </p:sp>
      <p:pic>
        <p:nvPicPr>
          <p:cNvPr id="8" name="图片 7" descr="711b237db418484f8e05ed59846d4dff"/>
          <p:cNvPicPr>
            <a:picLocks noChangeAspect="1"/>
          </p:cNvPicPr>
          <p:nvPr/>
        </p:nvPicPr>
        <p:blipFill>
          <a:blip r:embed="rId2"/>
          <a:stretch>
            <a:fillRect/>
          </a:stretch>
        </p:blipFill>
        <p:spPr>
          <a:xfrm>
            <a:off x="1905635" y="1289050"/>
            <a:ext cx="8128000" cy="42799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289" name="组合 3"/>
          <p:cNvGrpSpPr/>
          <p:nvPr/>
        </p:nvGrpSpPr>
        <p:grpSpPr>
          <a:xfrm>
            <a:off x="609901" y="6170146"/>
            <a:ext cx="10972198" cy="371454"/>
            <a:chOff x="0" y="6444852"/>
            <a:chExt cx="12192000" cy="413147"/>
          </a:xfrm>
        </p:grpSpPr>
        <p:pic>
          <p:nvPicPr>
            <p:cNvPr id="12290" name="图片 4"/>
            <p:cNvPicPr>
              <a:picLocks noChangeAspect="1"/>
            </p:cNvPicPr>
            <p:nvPr/>
          </p:nvPicPr>
          <p:blipFill>
            <a:blip r:embed="rId1"/>
            <a:stretch>
              <a:fillRect/>
            </a:stretch>
          </p:blipFill>
          <p:spPr>
            <a:xfrm>
              <a:off x="0" y="6444852"/>
              <a:ext cx="6610350" cy="413147"/>
            </a:xfrm>
            <a:prstGeom prst="rect">
              <a:avLst/>
            </a:prstGeom>
            <a:noFill/>
            <a:ln w="9525">
              <a:noFill/>
            </a:ln>
          </p:spPr>
        </p:pic>
        <p:pic>
          <p:nvPicPr>
            <p:cNvPr id="12291" name="图片 5"/>
            <p:cNvPicPr>
              <a:picLocks noChangeAspect="1"/>
            </p:cNvPicPr>
            <p:nvPr/>
          </p:nvPicPr>
          <p:blipFill>
            <a:blip r:embed="rId1"/>
            <a:srcRect r="13255"/>
            <a:stretch>
              <a:fillRect/>
            </a:stretch>
          </p:blipFill>
          <p:spPr>
            <a:xfrm>
              <a:off x="6457950" y="6444852"/>
              <a:ext cx="5734050" cy="413147"/>
            </a:xfrm>
            <a:prstGeom prst="rect">
              <a:avLst/>
            </a:prstGeom>
            <a:noFill/>
            <a:ln w="9525">
              <a:noFill/>
            </a:ln>
          </p:spPr>
        </p:pic>
      </p:grpSp>
      <p:sp>
        <p:nvSpPr>
          <p:cNvPr id="9" name="TextBox 31"/>
          <p:cNvSpPr txBox="1"/>
          <p:nvPr/>
        </p:nvSpPr>
        <p:spPr>
          <a:xfrm>
            <a:off x="3259455" y="525780"/>
            <a:ext cx="4072255" cy="745490"/>
          </a:xfrm>
          <a:prstGeom prst="rect">
            <a:avLst/>
          </a:prstGeom>
          <a:noFill/>
          <a:effectLst/>
        </p:spPr>
        <p:txBody>
          <a:bodyPr wrap="square" lIns="82288" tIns="41143" rIns="82288" bIns="41143" rtlCol="0">
            <a:spAutoFit/>
            <a:scene3d>
              <a:camera prst="orthographicFront"/>
              <a:lightRig rig="threePt" dir="t"/>
            </a:scene3d>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marL="179705" indent="-171450" algn="ctr" defTabSz="913765">
              <a:lnSpc>
                <a:spcPct val="120000"/>
              </a:lnSpc>
              <a:spcBef>
                <a:spcPts val="600"/>
              </a:spcBef>
            </a:pPr>
            <a:r>
              <a:rPr lang="en-US" altLang="zh-CN" sz="3600" b="1" noProof="0" dirty="0">
                <a:solidFill>
                  <a:schemeClr val="tx1"/>
                </a:solidFill>
                <a:effectLst>
                  <a:outerShdw blurRad="38100" dist="19050" dir="2700000" algn="tl" rotWithShape="0">
                    <a:schemeClr val="dk1">
                      <a:alpha val="40000"/>
                    </a:schemeClr>
                  </a:outerShdw>
                </a:effectLst>
                <a:uLnTx/>
                <a:uFillTx/>
                <a:latin typeface="方正舒体" panose="02010601030101010101" pitchFamily="2" charset="-122"/>
                <a:ea typeface="方正舒体" panose="02010601030101010101" pitchFamily="2" charset="-122"/>
                <a:sym typeface="+mn-ea"/>
              </a:rPr>
              <a:t>wedding</a:t>
            </a:r>
            <a:endParaRPr lang="en-US" altLang="zh-CN" sz="3600" b="1" strike="noStrike" noProof="0" dirty="0">
              <a:solidFill>
                <a:schemeClr val="tx1"/>
              </a:solidFill>
              <a:effectLst>
                <a:outerShdw blurRad="38100" dist="19050" dir="2700000" algn="tl" rotWithShape="0">
                  <a:schemeClr val="dk1">
                    <a:alpha val="40000"/>
                  </a:schemeClr>
                </a:outerShdw>
              </a:effectLst>
              <a:uLnTx/>
              <a:uFillTx/>
              <a:latin typeface="方正舒体" panose="02010601030101010101" pitchFamily="2" charset="-122"/>
              <a:ea typeface="方正舒体" panose="02010601030101010101" pitchFamily="2" charset="-122"/>
              <a:cs typeface="Times New Roman" panose="02020603050405020304" pitchFamily="18" charset="0"/>
              <a:sym typeface="+mn-ea"/>
            </a:endParaRPr>
          </a:p>
        </p:txBody>
      </p:sp>
      <p:sp>
        <p:nvSpPr>
          <p:cNvPr id="19" name="未知"/>
          <p:cNvSpPr/>
          <p:nvPr/>
        </p:nvSpPr>
        <p:spPr bwMode="auto">
          <a:xfrm>
            <a:off x="3259455" y="1766570"/>
            <a:ext cx="3920490" cy="3841115"/>
          </a:xfrm>
          <a:custGeom>
            <a:avLst/>
            <a:gdLst>
              <a:gd name="T0" fmla="*/ 1104 w 2585"/>
              <a:gd name="T1" fmla="*/ 0 h 6716"/>
              <a:gd name="T2" fmla="*/ 819 w 2585"/>
              <a:gd name="T3" fmla="*/ 5248 h 6716"/>
              <a:gd name="T4" fmla="*/ 0 w 2585"/>
              <a:gd name="T5" fmla="*/ 5266 h 6716"/>
              <a:gd name="T6" fmla="*/ 1301 w 2585"/>
              <a:gd name="T7" fmla="*/ 6716 h 6716"/>
              <a:gd name="T8" fmla="*/ 2585 w 2585"/>
              <a:gd name="T9" fmla="*/ 5248 h 6716"/>
              <a:gd name="T10" fmla="*/ 1800 w 2585"/>
              <a:gd name="T11" fmla="*/ 5248 h 6716"/>
              <a:gd name="T12" fmla="*/ 1468 w 2585"/>
              <a:gd name="T13" fmla="*/ 0 h 6716"/>
              <a:gd name="T14" fmla="*/ 1104 w 2585"/>
              <a:gd name="T15" fmla="*/ 0 h 6716"/>
              <a:gd name="T16" fmla="*/ 0 60000 65536"/>
              <a:gd name="T17" fmla="*/ 0 60000 65536"/>
              <a:gd name="T18" fmla="*/ 0 60000 65536"/>
              <a:gd name="T19" fmla="*/ 0 60000 65536"/>
              <a:gd name="T20" fmla="*/ 0 60000 65536"/>
              <a:gd name="T21" fmla="*/ 0 60000 65536"/>
              <a:gd name="T22" fmla="*/ 0 60000 65536"/>
              <a:gd name="T23" fmla="*/ 0 60000 65536"/>
              <a:gd name="T24" fmla="*/ 0 w 2585"/>
              <a:gd name="T25" fmla="*/ 0 h 6716"/>
              <a:gd name="T26" fmla="*/ 2585 w 2585"/>
              <a:gd name="T27" fmla="*/ 6716 h 67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85" h="6716">
                <a:moveTo>
                  <a:pt x="1104" y="0"/>
                </a:moveTo>
                <a:lnTo>
                  <a:pt x="819" y="5248"/>
                </a:lnTo>
                <a:lnTo>
                  <a:pt x="0" y="5266"/>
                </a:lnTo>
                <a:lnTo>
                  <a:pt x="1301" y="6716"/>
                </a:lnTo>
                <a:lnTo>
                  <a:pt x="2585" y="5248"/>
                </a:lnTo>
                <a:lnTo>
                  <a:pt x="1800" y="5248"/>
                </a:lnTo>
                <a:lnTo>
                  <a:pt x="1468" y="0"/>
                </a:lnTo>
                <a:lnTo>
                  <a:pt x="1104" y="0"/>
                </a:lnTo>
                <a:close/>
              </a:path>
            </a:pathLst>
          </a:custGeom>
          <a:gradFill rotWithShape="1">
            <a:gsLst>
              <a:gs pos="0">
                <a:srgbClr val="A50021"/>
              </a:gs>
              <a:gs pos="100000">
                <a:srgbClr val="FF0000"/>
              </a:gs>
            </a:gsLst>
            <a:lin ang="5400000" scaled="1"/>
          </a:gradFill>
          <a:ln w="9525">
            <a:solidFill>
              <a:schemeClr val="accent1"/>
            </a:solidFill>
            <a:miter lim="800000"/>
          </a:ln>
          <a:effectLst>
            <a:innerShdw blurRad="63500" dist="50800">
              <a:prstClr val="black">
                <a:alpha val="50000"/>
              </a:prstClr>
            </a:innerShdw>
          </a:effectLst>
          <a:scene3d>
            <a:camera prst="perspectiveRelaxed"/>
            <a:lightRig rig="legacyFlat4" dir="b"/>
          </a:scene3d>
          <a:sp3d extrusionH="150800" prstMaterial="legacyMatte">
            <a:bevelT w="13500" h="13500" prst="angle"/>
            <a:bevelB w="13500" h="13500" prst="angle"/>
            <a:extrusionClr>
              <a:srgbClr val="FF0000"/>
            </a:extrusionClr>
          </a:sp3d>
        </p:spPr>
        <p:txBody>
          <a:bodyPr>
            <a:flatTx/>
          </a:bodyPr>
          <a:lstStyle/>
          <a:p>
            <a:pPr fontAlgn="base"/>
            <a:endParaRPr lang="zh-CN" altLang="en-US" sz="120" strike="noStrike" noProof="1"/>
          </a:p>
        </p:txBody>
      </p:sp>
      <p:pic>
        <p:nvPicPr>
          <p:cNvPr id="2" name="图片 1"/>
          <p:cNvPicPr>
            <a:picLocks noChangeAspect="1"/>
          </p:cNvPicPr>
          <p:nvPr/>
        </p:nvPicPr>
        <p:blipFill>
          <a:blip r:embed="rId2"/>
          <a:stretch>
            <a:fillRect/>
          </a:stretch>
        </p:blipFill>
        <p:spPr>
          <a:xfrm>
            <a:off x="449580" y="83185"/>
            <a:ext cx="1850390" cy="1384300"/>
          </a:xfrm>
          <a:prstGeom prst="rect">
            <a:avLst/>
          </a:prstGeom>
        </p:spPr>
      </p:pic>
    </p:spTree>
  </p:cSld>
  <p:clrMapOvr>
    <a:masterClrMapping/>
  </p:clrMapOvr>
  <p:transition spd="slow">
    <p:circl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grpSp>
        <p:nvGrpSpPr>
          <p:cNvPr id="15" name="组合 3"/>
          <p:cNvGrpSpPr/>
          <p:nvPr/>
        </p:nvGrpSpPr>
        <p:grpSpPr>
          <a:xfrm>
            <a:off x="11430" y="6508115"/>
            <a:ext cx="12192000" cy="402590"/>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2007870" y="8255"/>
            <a:ext cx="8641715" cy="582295"/>
          </a:xfrm>
          <a:prstGeom prst="rect">
            <a:avLst/>
          </a:prstGeom>
          <a:noFill/>
          <a:effectLst/>
        </p:spPr>
        <p:txBody>
          <a:bodyPr wrap="square" lIns="91438" tIns="45719" rIns="91438" bIns="45719" rtlCol="0">
            <a:spAutoFit/>
            <a:scene3d>
              <a:camera prst="orthographicFront"/>
              <a:lightRig rig="threePt" dir="t"/>
            </a:scene3d>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eaLnBrk="1" hangingPunct="1">
              <a:buFont typeface="Arial" panose="020B0604020202020204" pitchFamily="34" charset="0"/>
              <a:buNone/>
            </a:pPr>
            <a:r>
              <a:rPr lang="zh-CN" altLang="en-US" sz="3200" b="1" noProof="0" dirty="0">
                <a:solidFill>
                  <a:schemeClr val="tx1"/>
                </a:solidFill>
                <a:effectLst/>
                <a:uLnTx/>
                <a:uFillTx/>
                <a:latin typeface="楷体" panose="02010609060101010101" pitchFamily="49" charset="-122"/>
                <a:ea typeface="楷体" panose="02010609060101010101" pitchFamily="49" charset="-122"/>
                <a:cs typeface="Comic Sans MS" panose="030F0702030302020204" charset="0"/>
                <a:sym typeface="+mn-ea"/>
              </a:rPr>
              <a:t>布置婚房</a:t>
            </a:r>
            <a:r>
              <a:rPr lang="zh-CN" altLang="en-US" sz="3200" b="1" noProof="0" dirty="0">
                <a:solidFill>
                  <a:schemeClr val="tx1"/>
                </a:solidFill>
                <a:effectLst/>
                <a:uLnTx/>
                <a:uFillTx/>
                <a:latin typeface="方正舒体" panose="02010601030101010101" pitchFamily="2" charset="-122"/>
                <a:ea typeface="方正舒体" panose="02010601030101010101" pitchFamily="2" charset="-122"/>
                <a:cs typeface="Comic Sans MS" panose="030F0702030302020204" charset="0"/>
                <a:sym typeface="+mn-ea"/>
              </a:rPr>
              <a:t>（</a:t>
            </a:r>
            <a:r>
              <a:rPr lang="en-US" altLang="zh-CN" sz="3200" b="1" dirty="0">
                <a:solidFill>
                  <a:schemeClr val="tx1"/>
                </a:solidFill>
                <a:latin typeface="方正舒体" panose="02010601030101010101" pitchFamily="2" charset="-122"/>
                <a:ea typeface="方正舒体" panose="02010601030101010101" pitchFamily="2" charset="-122"/>
                <a:sym typeface="+mn-ea"/>
              </a:rPr>
              <a:t>Installation of Room</a:t>
            </a:r>
            <a:r>
              <a:rPr lang="zh-CN" altLang="en-US" sz="3200" b="1" noProof="0" dirty="0">
                <a:solidFill>
                  <a:schemeClr val="tx1"/>
                </a:solidFill>
                <a:effectLst/>
                <a:uLnTx/>
                <a:uFillTx/>
                <a:latin typeface="方正舒体" panose="02010601030101010101" pitchFamily="2" charset="-122"/>
                <a:ea typeface="方正舒体" panose="02010601030101010101" pitchFamily="2" charset="-122"/>
                <a:cs typeface="Comic Sans MS" panose="030F0702030302020204" charset="0"/>
                <a:sym typeface="+mn-ea"/>
              </a:rPr>
              <a:t>）</a:t>
            </a:r>
            <a:endParaRPr lang="zh-CN" altLang="en-US" sz="3200" b="1" noProof="0" dirty="0">
              <a:solidFill>
                <a:schemeClr val="tx1"/>
              </a:solidFill>
              <a:effectLst/>
              <a:uLnTx/>
              <a:uFillTx/>
              <a:latin typeface="方正舒体" panose="02010601030101010101" pitchFamily="2" charset="-122"/>
              <a:ea typeface="方正舒体" panose="02010601030101010101" pitchFamily="2" charset="-122"/>
              <a:cs typeface="Comic Sans MS" panose="030F0702030302020204" charset="0"/>
              <a:sym typeface="+mn-ea"/>
            </a:endParaRPr>
          </a:p>
        </p:txBody>
      </p:sp>
      <p:grpSp>
        <p:nvGrpSpPr>
          <p:cNvPr id="2" name="组合 3"/>
          <p:cNvGrpSpPr/>
          <p:nvPr/>
        </p:nvGrpSpPr>
        <p:grpSpPr>
          <a:xfrm rot="10800000">
            <a:off x="219075" y="666115"/>
            <a:ext cx="12192000" cy="384175"/>
            <a:chOff x="0" y="6444852"/>
            <a:chExt cx="12192000" cy="413147"/>
          </a:xfrm>
        </p:grpSpPr>
        <p:pic>
          <p:nvPicPr>
            <p:cNvPr id="3" name="图片 4"/>
            <p:cNvPicPr>
              <a:picLocks noChangeAspect="1"/>
            </p:cNvPicPr>
            <p:nvPr/>
          </p:nvPicPr>
          <p:blipFill>
            <a:blip r:embed="rId1"/>
            <a:stretch>
              <a:fillRect/>
            </a:stretch>
          </p:blipFill>
          <p:spPr>
            <a:xfrm>
              <a:off x="0" y="6444852"/>
              <a:ext cx="6610350" cy="413147"/>
            </a:xfrm>
            <a:prstGeom prst="rect">
              <a:avLst/>
            </a:prstGeom>
          </p:spPr>
        </p:pic>
        <p:pic>
          <p:nvPicPr>
            <p:cNvPr id="4"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10242" name="文本占位符 10241"/>
          <p:cNvSpPr>
            <a:spLocks noGrp="1"/>
          </p:cNvSpPr>
          <p:nvPr>
            <p:ph type="body" sz="half" idx="1"/>
          </p:nvPr>
        </p:nvSpPr>
        <p:spPr>
          <a:xfrm>
            <a:off x="219075" y="1223645"/>
            <a:ext cx="5834380" cy="4820920"/>
          </a:xfrm>
        </p:spPr>
        <p:txBody>
          <a:bodyPr>
            <a:noAutofit/>
          </a:bodyPr>
          <a:p>
            <a:pPr algn="ctr" fontAlgn="auto">
              <a:lnSpc>
                <a:spcPct val="150000"/>
              </a:lnSpc>
              <a:spcBef>
                <a:spcPts val="0"/>
              </a:spcBef>
            </a:pPr>
            <a:r>
              <a:rPr lang="zh-CN" altLang="en-US" sz="2800" b="1" dirty="0">
                <a:solidFill>
                  <a:schemeClr val="tx1"/>
                </a:solidFill>
                <a:latin typeface="楷体" panose="02010609060101010101" pitchFamily="49" charset="-122"/>
                <a:ea typeface="楷体" panose="02010609060101010101" pitchFamily="49" charset="-122"/>
              </a:rPr>
              <a:t> </a:t>
            </a:r>
            <a:r>
              <a:rPr lang="zh-CN" altLang="en-US" b="1">
                <a:solidFill>
                  <a:schemeClr val="tx1"/>
                </a:solidFill>
                <a:latin typeface="楷体" panose="02010609060101010101" pitchFamily="49" charset="-122"/>
                <a:ea typeface="楷体" panose="02010609060101010101" pitchFamily="49" charset="-122"/>
                <a:sym typeface="+mn-ea"/>
              </a:rPr>
              <a:t>由儿女双全的人来布置婚房</a:t>
            </a:r>
            <a:endParaRPr lang="zh-CN" altLang="en-US" sz="2800" b="1">
              <a:solidFill>
                <a:schemeClr val="tx1"/>
              </a:solidFill>
              <a:latin typeface="楷体" panose="02010609060101010101" pitchFamily="49" charset="-122"/>
              <a:ea typeface="楷体" panose="02010609060101010101" pitchFamily="49" charset="-122"/>
              <a:sym typeface="+mn-ea"/>
            </a:endParaRPr>
          </a:p>
          <a:p>
            <a:pPr algn="just" fontAlgn="auto">
              <a:lnSpc>
                <a:spcPct val="150000"/>
              </a:lnSpc>
              <a:spcBef>
                <a:spcPts val="0"/>
              </a:spcBef>
            </a:pPr>
            <a:r>
              <a:rPr lang="zh-CN" altLang="en-US" sz="3200" b="1" dirty="0">
                <a:solidFill>
                  <a:schemeClr val="tx1"/>
                </a:solidFill>
                <a:latin typeface="方正舒体" panose="02010601030101010101" pitchFamily="2" charset="-122"/>
                <a:ea typeface="方正舒体" panose="02010601030101010101" pitchFamily="2" charset="-122"/>
                <a:sym typeface="+mn-ea"/>
              </a:rPr>
              <a:t>（</a:t>
            </a:r>
            <a:r>
              <a:rPr lang="en-US" altLang="zh-CN" sz="3200" b="1" dirty="0">
                <a:latin typeface="方正舒体" panose="02010601030101010101" pitchFamily="2" charset="-122"/>
                <a:ea typeface="方正舒体" panose="02010601030101010101" pitchFamily="2" charset="-122"/>
                <a:sym typeface="+mn-ea"/>
              </a:rPr>
              <a:t>A man and woman with any children of both sexes were selected to install a newly purchased room</a:t>
            </a:r>
            <a:r>
              <a:rPr lang="zh-CN" altLang="en-US" sz="3200" b="1" dirty="0">
                <a:latin typeface="方正舒体" panose="02010601030101010101" pitchFamily="2" charset="-122"/>
                <a:ea typeface="方正舒体" panose="02010601030101010101" pitchFamily="2" charset="-122"/>
                <a:sym typeface="+mn-ea"/>
              </a:rPr>
              <a:t>．）</a:t>
            </a:r>
            <a:endParaRPr lang="zh-CN" altLang="en-US" sz="3200" b="1" dirty="0">
              <a:latin typeface="方正舒体" panose="02010601030101010101" pitchFamily="2" charset="-122"/>
              <a:ea typeface="方正舒体" panose="02010601030101010101" pitchFamily="2" charset="-122"/>
            </a:endParaRPr>
          </a:p>
          <a:p>
            <a:pPr algn="just" fontAlgn="auto">
              <a:lnSpc>
                <a:spcPct val="150000"/>
              </a:lnSpc>
              <a:spcBef>
                <a:spcPts val="0"/>
              </a:spcBef>
            </a:pPr>
            <a:r>
              <a:rPr lang="zh-CN" altLang="en-US" sz="2800" b="1" dirty="0">
                <a:latin typeface="楷体" panose="02010609060101010101" pitchFamily="49" charset="-122"/>
                <a:ea typeface="楷体" panose="02010609060101010101" pitchFamily="49" charset="-122"/>
                <a:sym typeface="+mn-ea"/>
              </a:rPr>
              <a:t>  </a:t>
            </a:r>
            <a:endParaRPr lang="zh-CN" altLang="en-US" sz="2800" b="1" dirty="0">
              <a:solidFill>
                <a:srgbClr val="140707"/>
              </a:solidFill>
              <a:latin typeface="楷体" panose="02010609060101010101" pitchFamily="49" charset="-122"/>
              <a:ea typeface="楷体" panose="02010609060101010101" pitchFamily="49" charset="-122"/>
            </a:endParaRPr>
          </a:p>
          <a:p>
            <a:pPr algn="just" fontAlgn="auto">
              <a:lnSpc>
                <a:spcPct val="150000"/>
              </a:lnSpc>
              <a:spcBef>
                <a:spcPts val="0"/>
              </a:spcBef>
            </a:pPr>
            <a:endParaRPr lang="zh-CN" altLang="en-US" sz="2800" b="1" dirty="0">
              <a:solidFill>
                <a:schemeClr val="tx1"/>
              </a:solidFill>
              <a:latin typeface="楷体" panose="02010609060101010101" pitchFamily="49" charset="-122"/>
              <a:ea typeface="楷体" panose="02010609060101010101" pitchFamily="49" charset="-122"/>
              <a:sym typeface="+mn-ea"/>
            </a:endParaRPr>
          </a:p>
        </p:txBody>
      </p:sp>
      <p:pic>
        <p:nvPicPr>
          <p:cNvPr id="6" name="图片 5"/>
          <p:cNvPicPr>
            <a:picLocks noChangeAspect="1"/>
          </p:cNvPicPr>
          <p:nvPr/>
        </p:nvPicPr>
        <p:blipFill>
          <a:blip r:embed="rId2"/>
          <a:stretch>
            <a:fillRect/>
          </a:stretch>
        </p:blipFill>
        <p:spPr>
          <a:xfrm>
            <a:off x="6226810" y="1562100"/>
            <a:ext cx="5501640" cy="3734435"/>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3"/>
          <p:cNvGrpSpPr/>
          <p:nvPr/>
        </p:nvGrpSpPr>
        <p:grpSpPr>
          <a:xfrm>
            <a:off x="11430" y="6508115"/>
            <a:ext cx="12192000" cy="402590"/>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2007870" y="8255"/>
            <a:ext cx="8641715" cy="582295"/>
          </a:xfrm>
          <a:prstGeom prst="rect">
            <a:avLst/>
          </a:prstGeom>
          <a:noFill/>
          <a:effectLst/>
        </p:spPr>
        <p:txBody>
          <a:bodyPr wrap="square" lIns="91438" tIns="45719" rIns="91438" bIns="45719" rtlCol="0">
            <a:spAutoFit/>
            <a:scene3d>
              <a:camera prst="orthographicFront"/>
              <a:lightRig rig="threePt" dir="t"/>
            </a:scene3d>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eaLnBrk="1" hangingPunct="1">
              <a:buFont typeface="Arial" panose="020B0604020202020204" pitchFamily="34" charset="0"/>
              <a:buNone/>
            </a:pPr>
            <a:r>
              <a:rPr lang="zh-CN" altLang="en-US" sz="3200" b="1" noProof="0" dirty="0">
                <a:solidFill>
                  <a:schemeClr val="tx1"/>
                </a:solidFill>
                <a:effectLst/>
                <a:uLnTx/>
                <a:uFillTx/>
                <a:latin typeface="楷体" panose="02010609060101010101" pitchFamily="49" charset="-122"/>
                <a:ea typeface="楷体" panose="02010609060101010101" pitchFamily="49" charset="-122"/>
                <a:cs typeface="Comic Sans MS" panose="030F0702030302020204" charset="0"/>
                <a:sym typeface="+mn-ea"/>
              </a:rPr>
              <a:t>布置婚床</a:t>
            </a:r>
            <a:r>
              <a:rPr lang="zh-CN" altLang="en-US" sz="3200" b="1" noProof="0" dirty="0">
                <a:solidFill>
                  <a:schemeClr val="tx1"/>
                </a:solidFill>
                <a:effectLst/>
                <a:uLnTx/>
                <a:uFillTx/>
                <a:latin typeface="方正舒体" panose="02010601030101010101" pitchFamily="2" charset="-122"/>
                <a:ea typeface="方正舒体" panose="02010601030101010101" pitchFamily="2" charset="-122"/>
                <a:cs typeface="Comic Sans MS" panose="030F0702030302020204" charset="0"/>
                <a:sym typeface="+mn-ea"/>
              </a:rPr>
              <a:t>（</a:t>
            </a:r>
            <a:r>
              <a:rPr lang="en-US" altLang="zh-CN" sz="3200" b="1" dirty="0">
                <a:solidFill>
                  <a:schemeClr val="tx1"/>
                </a:solidFill>
                <a:latin typeface="方正舒体" panose="02010601030101010101" pitchFamily="2" charset="-122"/>
                <a:ea typeface="方正舒体" panose="02010601030101010101" pitchFamily="2" charset="-122"/>
                <a:sym typeface="+mn-ea"/>
              </a:rPr>
              <a:t>Installation of bed</a:t>
            </a:r>
            <a:r>
              <a:rPr lang="zh-CN" altLang="en-US" sz="3200" b="1" noProof="0" dirty="0">
                <a:solidFill>
                  <a:schemeClr val="tx1"/>
                </a:solidFill>
                <a:effectLst/>
                <a:uLnTx/>
                <a:uFillTx/>
                <a:latin typeface="方正舒体" panose="02010601030101010101" pitchFamily="2" charset="-122"/>
                <a:ea typeface="方正舒体" panose="02010601030101010101" pitchFamily="2" charset="-122"/>
                <a:cs typeface="Comic Sans MS" panose="030F0702030302020204" charset="0"/>
                <a:sym typeface="+mn-ea"/>
              </a:rPr>
              <a:t>）</a:t>
            </a:r>
            <a:endParaRPr lang="zh-CN" altLang="en-US" sz="3200" b="1" noProof="0" dirty="0">
              <a:solidFill>
                <a:schemeClr val="tx1"/>
              </a:solidFill>
              <a:effectLst/>
              <a:uLnTx/>
              <a:uFillTx/>
              <a:latin typeface="方正舒体" panose="02010601030101010101" pitchFamily="2" charset="-122"/>
              <a:ea typeface="方正舒体" panose="02010601030101010101" pitchFamily="2" charset="-122"/>
              <a:cs typeface="Comic Sans MS" panose="030F0702030302020204" charset="0"/>
              <a:sym typeface="+mn-ea"/>
            </a:endParaRPr>
          </a:p>
        </p:txBody>
      </p:sp>
      <p:grpSp>
        <p:nvGrpSpPr>
          <p:cNvPr id="2" name="组合 3"/>
          <p:cNvGrpSpPr/>
          <p:nvPr/>
        </p:nvGrpSpPr>
        <p:grpSpPr>
          <a:xfrm rot="10800000">
            <a:off x="219075" y="590550"/>
            <a:ext cx="12192000" cy="402590"/>
            <a:chOff x="0" y="6444852"/>
            <a:chExt cx="12192000" cy="413147"/>
          </a:xfrm>
        </p:grpSpPr>
        <p:pic>
          <p:nvPicPr>
            <p:cNvPr id="3" name="图片 4"/>
            <p:cNvPicPr>
              <a:picLocks noChangeAspect="1"/>
            </p:cNvPicPr>
            <p:nvPr/>
          </p:nvPicPr>
          <p:blipFill>
            <a:blip r:embed="rId1"/>
            <a:stretch>
              <a:fillRect/>
            </a:stretch>
          </p:blipFill>
          <p:spPr>
            <a:xfrm>
              <a:off x="0" y="6444852"/>
              <a:ext cx="6610350" cy="413147"/>
            </a:xfrm>
            <a:prstGeom prst="rect">
              <a:avLst/>
            </a:prstGeom>
          </p:spPr>
        </p:pic>
        <p:pic>
          <p:nvPicPr>
            <p:cNvPr id="4"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10242" name="文本占位符 10241"/>
          <p:cNvSpPr>
            <a:spLocks noGrp="1"/>
          </p:cNvSpPr>
          <p:nvPr>
            <p:ph type="body" sz="half" idx="1"/>
          </p:nvPr>
        </p:nvSpPr>
        <p:spPr>
          <a:xfrm>
            <a:off x="390525" y="1018540"/>
            <a:ext cx="7179310" cy="4820920"/>
          </a:xfrm>
        </p:spPr>
        <p:txBody>
          <a:bodyPr>
            <a:noAutofit/>
          </a:bodyPr>
          <a:p>
            <a:pPr algn="just" fontAlgn="auto">
              <a:lnSpc>
                <a:spcPct val="100000"/>
              </a:lnSpc>
              <a:spcBef>
                <a:spcPts val="0"/>
              </a:spcBef>
            </a:pPr>
            <a:r>
              <a:rPr lang="zh-CN" altLang="en-US" sz="2000" b="1" dirty="0">
                <a:solidFill>
                  <a:schemeClr val="tx1"/>
                </a:solidFill>
                <a:latin typeface="楷体" panose="02010609060101010101" pitchFamily="49" charset="-122"/>
                <a:ea typeface="楷体" panose="02010609060101010101" pitchFamily="49" charset="-122"/>
              </a:rPr>
              <a:t> </a:t>
            </a:r>
            <a:r>
              <a:rPr lang="zh-CN" altLang="en-US" sz="2000" b="1">
                <a:solidFill>
                  <a:schemeClr val="tx1"/>
                </a:solidFill>
                <a:latin typeface="楷体" panose="02010609060101010101" pitchFamily="49" charset="-122"/>
                <a:ea typeface="楷体" panose="02010609060101010101" pitchFamily="49" charset="-122"/>
                <a:sym typeface="+mn-ea"/>
              </a:rPr>
              <a:t>婚礼举行之前，会有家庭比较好的“喜婆”铺婚床，在床上撒有象征意义的水果。新婚夫妇婚礼之后进入新房之前，除了邀请来祝新人早生贵子的孩子外，任何人不得碰婚床。</a:t>
            </a:r>
            <a:endParaRPr lang="zh-CN" altLang="en-US" sz="2000" b="1">
              <a:solidFill>
                <a:schemeClr val="tx1"/>
              </a:solidFill>
              <a:latin typeface="楷体" panose="02010609060101010101" pitchFamily="49" charset="-122"/>
              <a:ea typeface="楷体" panose="02010609060101010101" pitchFamily="49" charset="-122"/>
              <a:sym typeface="+mn-ea"/>
            </a:endParaRPr>
          </a:p>
          <a:p>
            <a:pPr algn="just" fontAlgn="auto">
              <a:lnSpc>
                <a:spcPct val="150000"/>
              </a:lnSpc>
              <a:spcBef>
                <a:spcPts val="0"/>
              </a:spcBef>
            </a:pPr>
            <a:r>
              <a:rPr lang="zh-CN" altLang="en-US" b="1">
                <a:solidFill>
                  <a:schemeClr val="tx1"/>
                </a:solidFill>
                <a:latin typeface="方正舒体" panose="02010601030101010101" pitchFamily="2" charset="-122"/>
                <a:ea typeface="方正舒体" panose="02010601030101010101" pitchFamily="2" charset="-122"/>
                <a:sym typeface="+mn-ea"/>
              </a:rPr>
              <a:t>Before the wedding，a </a:t>
            </a:r>
            <a:r>
              <a:rPr lang="zh-CN" altLang="en-US" b="1">
                <a:latin typeface="方正舒体" panose="02010601030101010101" pitchFamily="2" charset="-122"/>
                <a:ea typeface="方正舒体" panose="02010601030101010101" pitchFamily="2" charset="-122"/>
                <a:sym typeface="+mn-ea"/>
              </a:rPr>
              <a:t>"</a:t>
            </a:r>
            <a:r>
              <a:rPr lang="zh-CN" altLang="en-US" b="1">
                <a:solidFill>
                  <a:schemeClr val="tx1"/>
                </a:solidFill>
                <a:latin typeface="方正舒体" panose="02010601030101010101" pitchFamily="2" charset="-122"/>
                <a:ea typeface="方正舒体" panose="02010601030101010101" pitchFamily="2" charset="-122"/>
                <a:sym typeface="+mn-ea"/>
              </a:rPr>
              <a:t>good luck woman" who has a nice family will arrange the bridal bed and scatter symbolic fruits on the bed. Nobody is allowed to touch the bed until the couple enters the bridal chamber after the wedding ceremony，except Children who are invited onto the bed to bless the couple with fertility.</a:t>
            </a:r>
            <a:endParaRPr lang="zh-CN" altLang="en-US" b="1">
              <a:solidFill>
                <a:schemeClr val="tx1"/>
              </a:solidFill>
              <a:latin typeface="方正舒体" panose="02010601030101010101" pitchFamily="2" charset="-122"/>
              <a:ea typeface="方正舒体" panose="02010601030101010101" pitchFamily="2" charset="-122"/>
              <a:sym typeface="+mn-ea"/>
            </a:endParaRPr>
          </a:p>
        </p:txBody>
      </p:sp>
      <p:pic>
        <p:nvPicPr>
          <p:cNvPr id="6" name="图片 5"/>
          <p:cNvPicPr>
            <a:picLocks noChangeAspect="1"/>
          </p:cNvPicPr>
          <p:nvPr/>
        </p:nvPicPr>
        <p:blipFill>
          <a:blip r:embed="rId2"/>
          <a:srcRect b="5375"/>
          <a:stretch>
            <a:fillRect/>
          </a:stretch>
        </p:blipFill>
        <p:spPr>
          <a:xfrm>
            <a:off x="7900670" y="1152525"/>
            <a:ext cx="4008755" cy="46615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0242">
                                            <p:txEl>
                                              <p:charRg st="1" end="1"/>
                                            </p:txEl>
                                          </p:spTgt>
                                        </p:tgtEl>
                                        <p:attrNameLst>
                                          <p:attrName>style.visibility</p:attrName>
                                        </p:attrNameLst>
                                      </p:cBhvr>
                                      <p:to>
                                        <p:strVal val="visible"/>
                                      </p:to>
                                    </p:set>
                                    <p:animEffect transition="in" filter="strips(downLeft)">
                                      <p:cBhvr>
                                        <p:cTn id="7" dur="500"/>
                                        <p:tgtEl>
                                          <p:spTgt spid="10242">
                                            <p:txEl>
                                              <p:charRg st="1" end="1"/>
                                            </p:txEl>
                                          </p:spTgt>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10242">
                                            <p:txEl>
                                              <p:charRg st="2" end="2"/>
                                            </p:txEl>
                                          </p:spTgt>
                                        </p:tgtEl>
                                        <p:attrNameLst>
                                          <p:attrName>style.visibility</p:attrName>
                                        </p:attrNameLst>
                                      </p:cBhvr>
                                      <p:to>
                                        <p:strVal val="visible"/>
                                      </p:to>
                                    </p:set>
                                    <p:animEffect transition="in" filter="strips(downLeft)">
                                      <p:cBhvr>
                                        <p:cTn id="11" dur="500"/>
                                        <p:tgtEl>
                                          <p:spTgt spid="10242">
                                            <p:txEl>
                                              <p:char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pic>
        <p:nvPicPr>
          <p:cNvPr id="2" name="图片 1" descr="timg"/>
          <p:cNvPicPr>
            <a:picLocks noChangeAspect="1"/>
          </p:cNvPicPr>
          <p:nvPr/>
        </p:nvPicPr>
        <p:blipFill>
          <a:blip r:embed="rId2"/>
          <a:stretch>
            <a:fillRect/>
          </a:stretch>
        </p:blipFill>
        <p:spPr>
          <a:xfrm>
            <a:off x="1135380" y="391160"/>
            <a:ext cx="10002520" cy="6082665"/>
          </a:xfrm>
          <a:prstGeom prst="rect">
            <a:avLst/>
          </a:prstGeom>
        </p:spPr>
      </p:pic>
      <p:sp>
        <p:nvSpPr>
          <p:cNvPr id="22" name="TextBox 31"/>
          <p:cNvSpPr txBox="1"/>
          <p:nvPr/>
        </p:nvSpPr>
        <p:spPr>
          <a:xfrm>
            <a:off x="827405" y="140335"/>
            <a:ext cx="10618470" cy="643890"/>
          </a:xfrm>
          <a:prstGeom prst="rect">
            <a:avLst/>
          </a:prstGeom>
          <a:noFill/>
          <a:effectLst/>
        </p:spPr>
        <p:txBody>
          <a:bodyPr wrap="square" lIns="91438" tIns="45719" rIns="91438" bIns="45719" rtlCol="0">
            <a:spAutoFit/>
            <a:scene3d>
              <a:camera prst="orthographicFront"/>
              <a:lightRig rig="threePt" dir="t"/>
            </a:scene3d>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zh-CN" altLang="en-US" sz="3600" dirty="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洞房花烛夜</a:t>
            </a:r>
            <a:r>
              <a:rPr lang="zh-CN" altLang="en-US" sz="3600" dirty="0">
                <a:solidFill>
                  <a:schemeClr val="tx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cs typeface="方正舒体" panose="02010601030101010101" pitchFamily="2" charset="-122"/>
                <a:sym typeface="+mn-ea"/>
              </a:rPr>
              <a:t>：</a:t>
            </a:r>
            <a:r>
              <a:rPr lang="en-US" altLang="zh-CN" sz="3600" dirty="0">
                <a:solidFill>
                  <a:schemeClr val="tx1"/>
                </a:solidFill>
                <a:latin typeface="方正舒体" panose="02010601030101010101" pitchFamily="2" charset="-122"/>
                <a:ea typeface="方正舒体" panose="02010601030101010101" pitchFamily="2" charset="-122"/>
                <a:sym typeface="+mn-ea"/>
              </a:rPr>
              <a:t>The wedding night</a:t>
            </a:r>
            <a:endParaRPr lang="en-US" altLang="zh-CN" sz="3600" b="1" i="0" dirty="0">
              <a:solidFill>
                <a:schemeClr val="tx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sym typeface="+mn-e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2039620" y="131445"/>
            <a:ext cx="9015095" cy="1075055"/>
          </a:xfrm>
          <a:prstGeom prst="rect">
            <a:avLst/>
          </a:prstGeom>
          <a:noFill/>
          <a:effectLst>
            <a:softEdge rad="12700"/>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zh-CN" altLang="en-US" sz="3200" dirty="0">
                <a:solidFill>
                  <a:schemeClr val="tx1"/>
                </a:solidFill>
                <a:effectLst/>
                <a:latin typeface="楷体" panose="02010609060101010101" pitchFamily="49" charset="-122"/>
                <a:ea typeface="楷体" panose="02010609060101010101" pitchFamily="49" charset="-122"/>
              </a:rPr>
              <a:t>安床：早生贵子（</a:t>
            </a:r>
            <a:r>
              <a:rPr lang="en-US" altLang="zh-CN" sz="3200" b="1" dirty="0">
                <a:solidFill>
                  <a:schemeClr val="tx1"/>
                </a:solidFill>
                <a:effectLst/>
                <a:latin typeface="方正舒体" panose="02010601030101010101" pitchFamily="2" charset="-122"/>
                <a:ea typeface="方正舒体" panose="02010601030101010101" pitchFamily="2" charset="-122"/>
                <a:sym typeface="+mn-ea"/>
              </a:rPr>
              <a:t>Have a lovely baby early</a:t>
            </a:r>
            <a:r>
              <a:rPr lang="zh-CN" altLang="en-US" sz="3200" b="1" dirty="0">
                <a:solidFill>
                  <a:schemeClr val="tx1"/>
                </a:solidFill>
                <a:effectLst/>
                <a:latin typeface="方正舒体" panose="02010601030101010101" pitchFamily="2" charset="-122"/>
                <a:ea typeface="方正舒体" panose="02010601030101010101" pitchFamily="2" charset="-122"/>
                <a:sym typeface="+mn-ea"/>
              </a:rPr>
              <a:t>）</a:t>
            </a:r>
            <a:endParaRPr lang="zh-CN" altLang="en-US" sz="3200" b="1" dirty="0">
              <a:solidFill>
                <a:schemeClr val="tx1"/>
              </a:solidFill>
              <a:effectLst/>
              <a:latin typeface="方正舒体" panose="02010601030101010101" pitchFamily="2" charset="-122"/>
              <a:ea typeface="方正舒体" panose="02010601030101010101" pitchFamily="2" charset="-122"/>
              <a:sym typeface="+mn-ea"/>
            </a:endParaRPr>
          </a:p>
          <a:p>
            <a:endParaRPr lang="zh-CN" altLang="en-US" sz="3200" b="1" dirty="0">
              <a:solidFill>
                <a:schemeClr val="tx1"/>
              </a:solidFill>
              <a:effectLst/>
              <a:latin typeface="方正舒体" panose="02010601030101010101" pitchFamily="2" charset="-122"/>
              <a:ea typeface="方正舒体" panose="02010601030101010101" pitchFamily="2" charset="-122"/>
              <a:sym typeface="Arial" panose="020B0604020202020204" pitchFamily="34" charset="0"/>
            </a:endParaRPr>
          </a:p>
        </p:txBody>
      </p:sp>
      <p:grpSp>
        <p:nvGrpSpPr>
          <p:cNvPr id="5" name="组合 4"/>
          <p:cNvGrpSpPr/>
          <p:nvPr/>
        </p:nvGrpSpPr>
        <p:grpSpPr>
          <a:xfrm>
            <a:off x="7060565" y="1033145"/>
            <a:ext cx="4781550" cy="5126990"/>
            <a:chOff x="8806" y="1266"/>
            <a:chExt cx="9440" cy="8928"/>
          </a:xfrm>
        </p:grpSpPr>
        <p:pic>
          <p:nvPicPr>
            <p:cNvPr id="2" name="图片 1" descr="timg (12)"/>
            <p:cNvPicPr>
              <a:picLocks noChangeAspect="1"/>
            </p:cNvPicPr>
            <p:nvPr/>
          </p:nvPicPr>
          <p:blipFill>
            <a:blip r:embed="rId2"/>
            <a:stretch>
              <a:fillRect/>
            </a:stretch>
          </p:blipFill>
          <p:spPr>
            <a:xfrm>
              <a:off x="8806" y="1266"/>
              <a:ext cx="9441" cy="8929"/>
            </a:xfrm>
            <a:prstGeom prst="rect">
              <a:avLst/>
            </a:prstGeom>
          </p:spPr>
        </p:pic>
        <p:pic>
          <p:nvPicPr>
            <p:cNvPr id="4" name="图片 3" descr="timg (13)"/>
            <p:cNvPicPr>
              <a:picLocks noChangeAspect="1"/>
            </p:cNvPicPr>
            <p:nvPr/>
          </p:nvPicPr>
          <p:blipFill>
            <a:blip r:embed="rId3">
              <a:clrChange>
                <a:clrFrom>
                  <a:srgbClr val="F5576E">
                    <a:alpha val="100000"/>
                  </a:srgbClr>
                </a:clrFrom>
                <a:clrTo>
                  <a:srgbClr val="F5576E">
                    <a:alpha val="100000"/>
                    <a:alpha val="0"/>
                  </a:srgbClr>
                </a:clrTo>
              </a:clrChange>
            </a:blip>
            <a:stretch>
              <a:fillRect/>
            </a:stretch>
          </p:blipFill>
          <p:spPr>
            <a:xfrm>
              <a:off x="11965" y="7627"/>
              <a:ext cx="3800" cy="2385"/>
            </a:xfrm>
            <a:prstGeom prst="rect">
              <a:avLst/>
            </a:prstGeom>
          </p:spPr>
        </p:pic>
      </p:grpSp>
      <p:pic>
        <p:nvPicPr>
          <p:cNvPr id="6" name="Picture 8"/>
          <p:cNvPicPr>
            <a:picLocks noChangeAspect="1"/>
          </p:cNvPicPr>
          <p:nvPr/>
        </p:nvPicPr>
        <p:blipFill>
          <a:blip r:embed="rId4"/>
          <a:stretch>
            <a:fillRect/>
          </a:stretch>
        </p:blipFill>
        <p:spPr>
          <a:xfrm>
            <a:off x="7614920" y="1823720"/>
            <a:ext cx="1177290" cy="1508125"/>
          </a:xfrm>
          <a:prstGeom prst="rect">
            <a:avLst/>
          </a:prstGeom>
          <a:noFill/>
          <a:ln w="9525">
            <a:noFill/>
          </a:ln>
        </p:spPr>
      </p:pic>
      <p:pic>
        <p:nvPicPr>
          <p:cNvPr id="9" name="图片 8" descr="timg (14)"/>
          <p:cNvPicPr>
            <a:picLocks noChangeAspect="1"/>
          </p:cNvPicPr>
          <p:nvPr/>
        </p:nvPicPr>
        <p:blipFill>
          <a:blip r:embed="rId5">
            <a:clrChange>
              <a:clrFrom>
                <a:srgbClr val="FFFFFF">
                  <a:alpha val="100000"/>
                </a:srgbClr>
              </a:clrFrom>
              <a:clrTo>
                <a:srgbClr val="FFFFFF">
                  <a:alpha val="100000"/>
                  <a:alpha val="0"/>
                </a:srgbClr>
              </a:clrTo>
            </a:clrChange>
          </a:blip>
          <a:srcRect l="3830" t="3518" r="3404" b="5864"/>
          <a:stretch>
            <a:fillRect/>
          </a:stretch>
        </p:blipFill>
        <p:spPr>
          <a:xfrm>
            <a:off x="770255" y="1033145"/>
            <a:ext cx="2076450" cy="1471930"/>
          </a:xfrm>
          <a:prstGeom prst="rect">
            <a:avLst/>
          </a:prstGeom>
        </p:spPr>
      </p:pic>
      <p:pic>
        <p:nvPicPr>
          <p:cNvPr id="10" name="图片 9" descr="timg (15)"/>
          <p:cNvPicPr>
            <a:picLocks noChangeAspect="1"/>
          </p:cNvPicPr>
          <p:nvPr/>
        </p:nvPicPr>
        <p:blipFill>
          <a:blip r:embed="rId6">
            <a:clrChange>
              <a:clrFrom>
                <a:srgbClr val="FFFFFF">
                  <a:alpha val="100000"/>
                </a:srgbClr>
              </a:clrFrom>
              <a:clrTo>
                <a:srgbClr val="FFFFFF">
                  <a:alpha val="100000"/>
                  <a:alpha val="0"/>
                </a:srgbClr>
              </a:clrTo>
            </a:clrChange>
          </a:blip>
          <a:srcRect l="5519" t="7006" b="4416"/>
          <a:stretch>
            <a:fillRect/>
          </a:stretch>
        </p:blipFill>
        <p:spPr>
          <a:xfrm>
            <a:off x="4155440" y="1033145"/>
            <a:ext cx="2108835" cy="1324610"/>
          </a:xfrm>
          <a:prstGeom prst="rect">
            <a:avLst/>
          </a:prstGeom>
        </p:spPr>
      </p:pic>
      <p:pic>
        <p:nvPicPr>
          <p:cNvPr id="12" name="图片 11" descr="timg (16)"/>
          <p:cNvPicPr>
            <a:picLocks noChangeAspect="1"/>
          </p:cNvPicPr>
          <p:nvPr/>
        </p:nvPicPr>
        <p:blipFill>
          <a:blip r:embed="rId7">
            <a:clrChange>
              <a:clrFrom>
                <a:srgbClr val="FFFFFF">
                  <a:alpha val="100000"/>
                </a:srgbClr>
              </a:clrFrom>
              <a:clrTo>
                <a:srgbClr val="FFFFFF">
                  <a:alpha val="100000"/>
                  <a:alpha val="0"/>
                </a:srgbClr>
              </a:clrTo>
            </a:clrChange>
          </a:blip>
          <a:srcRect l="3759" t="12981" b="4491"/>
          <a:stretch>
            <a:fillRect/>
          </a:stretch>
        </p:blipFill>
        <p:spPr>
          <a:xfrm>
            <a:off x="694690" y="3709670"/>
            <a:ext cx="2438400" cy="1388745"/>
          </a:xfrm>
          <a:prstGeom prst="rect">
            <a:avLst/>
          </a:prstGeom>
          <a:ln>
            <a:solidFill>
              <a:schemeClr val="bg1"/>
            </a:solidFill>
          </a:ln>
        </p:spPr>
      </p:pic>
      <p:sp>
        <p:nvSpPr>
          <p:cNvPr id="14" name="文本占位符 10241"/>
          <p:cNvSpPr>
            <a:spLocks noGrp="1"/>
          </p:cNvSpPr>
          <p:nvPr/>
        </p:nvSpPr>
        <p:spPr>
          <a:xfrm>
            <a:off x="3488055" y="2441575"/>
            <a:ext cx="3311525" cy="12001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fontAlgn="auto">
              <a:lnSpc>
                <a:spcPct val="130000"/>
              </a:lnSpc>
              <a:spcBef>
                <a:spcPts val="0"/>
              </a:spcBef>
            </a:pPr>
            <a:r>
              <a:rPr lang="zh-CN" altLang="en-US" b="1" dirty="0">
                <a:solidFill>
                  <a:schemeClr val="tx1"/>
                </a:solidFill>
                <a:latin typeface="楷体" panose="02010609060101010101" pitchFamily="49" charset="-122"/>
                <a:ea typeface="楷体" panose="02010609060101010101" pitchFamily="49" charset="-122"/>
              </a:rPr>
              <a:t>   </a:t>
            </a:r>
            <a:r>
              <a:rPr lang="zh-CN" altLang="en-US" b="1" dirty="0">
                <a:solidFill>
                  <a:schemeClr val="tx1"/>
                </a:solidFill>
                <a:latin typeface="方正舒体" panose="02010601030101010101" pitchFamily="2" charset="-122"/>
                <a:ea typeface="方正舒体" panose="02010601030101010101" pitchFamily="2" charset="-122"/>
              </a:rPr>
              <a:t> </a:t>
            </a:r>
            <a:r>
              <a:rPr lang="en-US" altLang="zh-CN" b="1" dirty="0">
                <a:latin typeface="方正舒体" panose="02010601030101010101" pitchFamily="2" charset="-122"/>
                <a:ea typeface="方正舒体" panose="02010601030101010101" pitchFamily="2" charset="-122"/>
                <a:sym typeface="+mn-ea"/>
              </a:rPr>
              <a:t>peanut</a:t>
            </a:r>
            <a:endParaRPr lang="en-US" altLang="zh-CN" b="1" dirty="0">
              <a:solidFill>
                <a:schemeClr val="tx1"/>
              </a:solidFill>
              <a:latin typeface="方正舒体" panose="02010601030101010101" pitchFamily="2" charset="-122"/>
              <a:ea typeface="方正舒体" panose="02010601030101010101" pitchFamily="2" charset="-122"/>
              <a:sym typeface="+mn-ea"/>
            </a:endParaRPr>
          </a:p>
          <a:p>
            <a:pPr algn="ctr" fontAlgn="auto">
              <a:lnSpc>
                <a:spcPct val="130000"/>
              </a:lnSpc>
              <a:spcBef>
                <a:spcPts val="0"/>
              </a:spcBef>
            </a:pPr>
            <a:r>
              <a:rPr lang="en-US" altLang="zh-CN" b="1" dirty="0">
                <a:solidFill>
                  <a:schemeClr val="tx1"/>
                </a:solidFill>
                <a:latin typeface="方正舒体" panose="02010601030101010101" pitchFamily="2" charset="-122"/>
                <a:ea typeface="方正舒体" panose="02010601030101010101" pitchFamily="2" charset="-122"/>
                <a:sym typeface="+mn-ea"/>
              </a:rPr>
              <a:t>   </a:t>
            </a:r>
            <a:r>
              <a:rPr lang="zh-CN" altLang="en-US" b="1" dirty="0">
                <a:solidFill>
                  <a:schemeClr val="tx1"/>
                </a:solidFill>
                <a:latin typeface="楷体" panose="02010609060101010101" pitchFamily="49" charset="-122"/>
                <a:ea typeface="楷体" panose="02010609060101010101" pitchFamily="49" charset="-122"/>
                <a:sym typeface="+mn-ea"/>
              </a:rPr>
              <a:t>花</a:t>
            </a:r>
            <a:r>
              <a:rPr lang="zh-CN" altLang="en-US" b="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生 </a:t>
            </a:r>
            <a:r>
              <a:rPr lang="en-US" altLang="zh-CN" b="1" dirty="0">
                <a:solidFill>
                  <a:schemeClr val="tx1"/>
                </a:solidFill>
                <a:latin typeface="楷体" panose="02010609060101010101" pitchFamily="49" charset="-122"/>
                <a:ea typeface="楷体" panose="02010609060101010101" pitchFamily="49" charset="-122"/>
                <a:sym typeface="+mn-ea"/>
              </a:rPr>
              <a:t>—— </a:t>
            </a:r>
            <a:r>
              <a:rPr lang="zh-CN" altLang="en-US" b="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生</a:t>
            </a:r>
            <a:r>
              <a:rPr lang="en-US" altLang="zh-CN" b="1" dirty="0">
                <a:solidFill>
                  <a:schemeClr val="tx1"/>
                </a:solidFill>
                <a:latin typeface="方正舒体" panose="02010601030101010101" pitchFamily="2" charset="-122"/>
                <a:ea typeface="方正舒体" panose="02010601030101010101" pitchFamily="2" charset="-122"/>
                <a:sym typeface="+mn-ea"/>
              </a:rPr>
              <a:t>shēnɡ</a:t>
            </a:r>
            <a:r>
              <a:rPr lang="en-US" altLang="zh-CN" b="1" dirty="0">
                <a:solidFill>
                  <a:schemeClr val="tx1"/>
                </a:solidFill>
                <a:latin typeface="楷体" panose="02010609060101010101" pitchFamily="49" charset="-122"/>
                <a:ea typeface="楷体" panose="02010609060101010101" pitchFamily="49" charset="-122"/>
                <a:sym typeface="+mn-ea"/>
              </a:rPr>
              <a:t>  </a:t>
            </a:r>
            <a:r>
              <a:rPr lang="zh-CN" altLang="en-US" b="1" dirty="0">
                <a:solidFill>
                  <a:schemeClr val="tx1"/>
                </a:solidFill>
                <a:latin typeface="楷体" panose="02010609060101010101" pitchFamily="49" charset="-122"/>
                <a:ea typeface="楷体" panose="02010609060101010101" pitchFamily="49" charset="-122"/>
                <a:sym typeface="+mn-ea"/>
              </a:rPr>
              <a:t>    </a:t>
            </a:r>
            <a:endParaRPr lang="zh-CN" altLang="en-US" b="1" dirty="0">
              <a:solidFill>
                <a:schemeClr val="tx1"/>
              </a:solidFill>
              <a:latin typeface="楷体" panose="02010609060101010101" pitchFamily="49" charset="-122"/>
              <a:ea typeface="楷体" panose="02010609060101010101" pitchFamily="49" charset="-122"/>
              <a:sym typeface="+mn-ea"/>
            </a:endParaRPr>
          </a:p>
          <a:p>
            <a:pPr algn="ctr" fontAlgn="auto">
              <a:lnSpc>
                <a:spcPct val="150000"/>
              </a:lnSpc>
              <a:spcBef>
                <a:spcPts val="0"/>
              </a:spcBef>
            </a:pPr>
            <a:endParaRPr lang="zh-CN" altLang="en-US" b="1" dirty="0">
              <a:solidFill>
                <a:schemeClr val="tx1"/>
              </a:solidFill>
              <a:latin typeface="楷体" panose="02010609060101010101" pitchFamily="49" charset="-122"/>
              <a:ea typeface="楷体" panose="02010609060101010101" pitchFamily="49" charset="-122"/>
              <a:sym typeface="+mn-ea"/>
            </a:endParaRPr>
          </a:p>
        </p:txBody>
      </p:sp>
      <p:sp>
        <p:nvSpPr>
          <p:cNvPr id="16" name="文本占位符 10241"/>
          <p:cNvSpPr>
            <a:spLocks noGrp="1"/>
          </p:cNvSpPr>
          <p:nvPr/>
        </p:nvSpPr>
        <p:spPr>
          <a:xfrm>
            <a:off x="371475" y="5291455"/>
            <a:ext cx="2875915" cy="1182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fontAlgn="auto">
              <a:lnSpc>
                <a:spcPct val="150000"/>
              </a:lnSpc>
              <a:spcBef>
                <a:spcPts val="0"/>
              </a:spcBef>
            </a:pPr>
            <a:r>
              <a:rPr lang="zh-CN" altLang="en-US" b="1" dirty="0">
                <a:solidFill>
                  <a:schemeClr val="tx1"/>
                </a:solidFill>
                <a:latin typeface="楷体" panose="02010609060101010101" pitchFamily="49" charset="-122"/>
                <a:ea typeface="楷体" panose="02010609060101010101" pitchFamily="49" charset="-122"/>
                <a:cs typeface="楷体" panose="02010609060101010101" pitchFamily="49" charset="-122"/>
              </a:rPr>
              <a:t>    </a:t>
            </a:r>
            <a:r>
              <a:rPr lang="en-US" altLang="zh-CN" b="1" dirty="0">
                <a:latin typeface="方正舒体" panose="02010601030101010101" pitchFamily="2" charset="-122"/>
                <a:ea typeface="方正舒体" panose="02010601030101010101" pitchFamily="2" charset="-122"/>
                <a:cs typeface="楷体" panose="02010609060101010101" pitchFamily="49" charset="-122"/>
                <a:sym typeface="+mn-ea"/>
              </a:rPr>
              <a:t>longan </a:t>
            </a:r>
            <a:endParaRPr lang="en-US" altLang="zh-CN"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p>
            <a:pPr algn="ctr" fontAlgn="auto">
              <a:lnSpc>
                <a:spcPct val="150000"/>
              </a:lnSpc>
              <a:spcBef>
                <a:spcPts val="0"/>
              </a:spcBef>
            </a:pPr>
            <a:r>
              <a:rPr lang="en-US" altLang="zh-CN"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 </a:t>
            </a:r>
            <a:r>
              <a:rPr lang="zh-CN" b="1" dirty="0">
                <a:solidFill>
                  <a:schemeClr val="accent1"/>
                </a:solidFill>
                <a:latin typeface="楷体" panose="02010609060101010101" pitchFamily="49" charset="-122"/>
                <a:ea typeface="楷体" panose="02010609060101010101" pitchFamily="49" charset="-122"/>
                <a:cs typeface="楷体" panose="02010609060101010101" pitchFamily="49" charset="-122"/>
                <a:sym typeface="+mn-ea"/>
              </a:rPr>
              <a:t>桂</a:t>
            </a:r>
            <a:r>
              <a:rPr lang="zh-CN"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圆</a:t>
            </a:r>
            <a:r>
              <a:rPr lang="en-US" altLang="zh-CN"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b="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sym typeface="+mn-ea"/>
              </a:rPr>
              <a:t>贵</a:t>
            </a:r>
            <a:r>
              <a:rPr lang="zh-CN" altLang="en-US" b="1" dirty="0">
                <a:latin typeface="楷体" panose="02010609060101010101" pitchFamily="49" charset="-122"/>
                <a:ea typeface="楷体" panose="02010609060101010101" pitchFamily="49" charset="-122"/>
                <a:cs typeface="楷体" panose="02010609060101010101" pitchFamily="49" charset="-122"/>
                <a:sym typeface="+mn-ea"/>
              </a:rPr>
              <a:t> </a:t>
            </a:r>
            <a:r>
              <a:rPr lang="en-US" altLang="zh-CN" b="1" dirty="0">
                <a:solidFill>
                  <a:schemeClr val="tx1"/>
                </a:solidFill>
                <a:latin typeface="方正舒体" panose="02010601030101010101" pitchFamily="2" charset="-122"/>
                <a:ea typeface="方正舒体" panose="02010601030101010101" pitchFamily="2" charset="-122"/>
                <a:cs typeface="楷体" panose="02010609060101010101" pitchFamily="49" charset="-122"/>
                <a:sym typeface="+mn-ea"/>
              </a:rPr>
              <a:t>ɡuì</a:t>
            </a:r>
            <a:r>
              <a:rPr lang="en-US" altLang="zh-CN"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en-US"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    </a:t>
            </a:r>
            <a:endParaRPr lang="zh-CN" altLang="en-US"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p>
            <a:pPr algn="ctr" fontAlgn="auto">
              <a:lnSpc>
                <a:spcPct val="150000"/>
              </a:lnSpc>
              <a:spcBef>
                <a:spcPts val="0"/>
              </a:spcBef>
            </a:pPr>
            <a:endParaRPr lang="zh-CN" altLang="en-US"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7" name="文本占位符 10241"/>
          <p:cNvSpPr>
            <a:spLocks noGrp="1"/>
          </p:cNvSpPr>
          <p:nvPr/>
        </p:nvSpPr>
        <p:spPr>
          <a:xfrm>
            <a:off x="3685540" y="5098415"/>
            <a:ext cx="3049270" cy="11963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fontAlgn="auto">
              <a:lnSpc>
                <a:spcPct val="150000"/>
              </a:lnSpc>
              <a:spcBef>
                <a:spcPts val="0"/>
              </a:spcBef>
            </a:pPr>
            <a:r>
              <a:rPr lang="zh-CN" altLang="en-US" b="1" dirty="0">
                <a:solidFill>
                  <a:schemeClr val="tx1"/>
                </a:solidFill>
                <a:latin typeface="楷体" panose="02010609060101010101" pitchFamily="49" charset="-122"/>
                <a:ea typeface="楷体" panose="02010609060101010101" pitchFamily="49" charset="-122"/>
              </a:rPr>
              <a:t>   </a:t>
            </a:r>
            <a:r>
              <a:rPr lang="zh-CN" altLang="en-US" b="1" dirty="0">
                <a:solidFill>
                  <a:schemeClr val="tx1"/>
                </a:solidFill>
                <a:latin typeface="方正舒体" panose="02010601030101010101" pitchFamily="2" charset="-122"/>
                <a:ea typeface="方正舒体" panose="02010601030101010101" pitchFamily="2" charset="-122"/>
              </a:rPr>
              <a:t> </a:t>
            </a:r>
            <a:r>
              <a:rPr lang="en-US" altLang="zh-CN" b="1" dirty="0">
                <a:latin typeface="方正舒体" panose="02010601030101010101" pitchFamily="2" charset="-122"/>
                <a:ea typeface="方正舒体" panose="02010601030101010101" pitchFamily="2" charset="-122"/>
                <a:sym typeface="+mn-ea"/>
              </a:rPr>
              <a:t>chestnut</a:t>
            </a:r>
            <a:endParaRPr lang="en-US" altLang="zh-CN" b="1" dirty="0">
              <a:solidFill>
                <a:schemeClr val="tx1"/>
              </a:solidFill>
              <a:latin typeface="方正舒体" panose="02010601030101010101" pitchFamily="2" charset="-122"/>
              <a:ea typeface="方正舒体" panose="02010601030101010101" pitchFamily="2" charset="-122"/>
              <a:sym typeface="+mn-ea"/>
            </a:endParaRPr>
          </a:p>
          <a:p>
            <a:pPr algn="ctr" fontAlgn="auto">
              <a:lnSpc>
                <a:spcPct val="150000"/>
              </a:lnSpc>
              <a:spcBef>
                <a:spcPts val="0"/>
              </a:spcBef>
            </a:pPr>
            <a:r>
              <a:rPr lang="en-US" altLang="zh-CN" b="1" dirty="0">
                <a:solidFill>
                  <a:schemeClr val="tx1"/>
                </a:solidFill>
                <a:latin typeface="方正舒体" panose="02010601030101010101" pitchFamily="2" charset="-122"/>
                <a:ea typeface="方正舒体" panose="02010601030101010101" pitchFamily="2" charset="-122"/>
                <a:sym typeface="+mn-ea"/>
              </a:rPr>
              <a:t>   </a:t>
            </a:r>
            <a:r>
              <a:rPr lang="zh-CN" altLang="en-US" b="1" dirty="0">
                <a:solidFill>
                  <a:schemeClr val="tx1"/>
                </a:solidFill>
                <a:latin typeface="楷体" panose="02010609060101010101" pitchFamily="49" charset="-122"/>
                <a:ea typeface="楷体" panose="02010609060101010101" pitchFamily="49" charset="-122"/>
                <a:sym typeface="+mn-ea"/>
              </a:rPr>
              <a:t>栗</a:t>
            </a:r>
            <a:r>
              <a:rPr lang="zh-CN" altLang="en-US" b="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子</a:t>
            </a:r>
            <a:r>
              <a:rPr lang="en-US" altLang="zh-CN" b="1" dirty="0">
                <a:solidFill>
                  <a:schemeClr val="tx1"/>
                </a:solidFill>
                <a:latin typeface="楷体" panose="02010609060101010101" pitchFamily="49" charset="-122"/>
                <a:ea typeface="楷体" panose="02010609060101010101" pitchFamily="49" charset="-122"/>
                <a:sym typeface="+mn-ea"/>
              </a:rPr>
              <a:t>——</a:t>
            </a:r>
            <a:r>
              <a:rPr lang="zh-CN" altLang="en-US" b="1"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子 </a:t>
            </a:r>
            <a:r>
              <a:rPr lang="en-US" altLang="zh-CN" b="1" dirty="0">
                <a:solidFill>
                  <a:schemeClr val="tx1"/>
                </a:solidFill>
                <a:latin typeface="方正舒体" panose="02010601030101010101" pitchFamily="2" charset="-122"/>
                <a:ea typeface="方正舒体" panose="02010601030101010101" pitchFamily="2" charset="-122"/>
                <a:sym typeface="+mn-ea"/>
              </a:rPr>
              <a:t>zǐ</a:t>
            </a:r>
            <a:r>
              <a:rPr lang="en-US" altLang="zh-CN" b="1" dirty="0">
                <a:solidFill>
                  <a:schemeClr val="tx1"/>
                </a:solidFill>
                <a:latin typeface="楷体" panose="02010609060101010101" pitchFamily="49" charset="-122"/>
                <a:ea typeface="楷体" panose="02010609060101010101" pitchFamily="49" charset="-122"/>
                <a:sym typeface="+mn-ea"/>
              </a:rPr>
              <a:t>   </a:t>
            </a:r>
            <a:r>
              <a:rPr lang="zh-CN" altLang="en-US" b="1" dirty="0">
                <a:solidFill>
                  <a:schemeClr val="tx1"/>
                </a:solidFill>
                <a:latin typeface="楷体" panose="02010609060101010101" pitchFamily="49" charset="-122"/>
                <a:ea typeface="楷体" panose="02010609060101010101" pitchFamily="49" charset="-122"/>
                <a:sym typeface="+mn-ea"/>
              </a:rPr>
              <a:t>    </a:t>
            </a:r>
            <a:endParaRPr lang="zh-CN" altLang="en-US" b="1" dirty="0">
              <a:solidFill>
                <a:schemeClr val="tx1"/>
              </a:solidFill>
              <a:latin typeface="楷体" panose="02010609060101010101" pitchFamily="49" charset="-122"/>
              <a:ea typeface="楷体" panose="02010609060101010101" pitchFamily="49" charset="-122"/>
              <a:sym typeface="+mn-ea"/>
            </a:endParaRPr>
          </a:p>
          <a:p>
            <a:pPr algn="ctr" fontAlgn="auto">
              <a:lnSpc>
                <a:spcPct val="150000"/>
              </a:lnSpc>
              <a:spcBef>
                <a:spcPts val="0"/>
              </a:spcBef>
            </a:pPr>
            <a:endParaRPr lang="zh-CN" altLang="en-US" b="1" dirty="0">
              <a:solidFill>
                <a:schemeClr val="tx1"/>
              </a:solidFill>
              <a:latin typeface="楷体" panose="02010609060101010101" pitchFamily="49" charset="-122"/>
              <a:ea typeface="楷体" panose="02010609060101010101" pitchFamily="49" charset="-122"/>
              <a:sym typeface="+mn-ea"/>
            </a:endParaRPr>
          </a:p>
        </p:txBody>
      </p:sp>
      <p:pic>
        <p:nvPicPr>
          <p:cNvPr id="20" name="图片 19" descr="timg (18)"/>
          <p:cNvPicPr>
            <a:picLocks noChangeAspect="1"/>
          </p:cNvPicPr>
          <p:nvPr/>
        </p:nvPicPr>
        <p:blipFill>
          <a:blip r:embed="rId8">
            <a:clrChange>
              <a:clrFrom>
                <a:srgbClr val="FFFFFF">
                  <a:alpha val="100000"/>
                </a:srgbClr>
              </a:clrFrom>
              <a:clrTo>
                <a:srgbClr val="FFFFFF">
                  <a:alpha val="100000"/>
                  <a:alpha val="0"/>
                </a:srgbClr>
              </a:clrTo>
            </a:clrChange>
          </a:blip>
          <a:srcRect t="8438" b="4567"/>
          <a:stretch>
            <a:fillRect/>
          </a:stretch>
        </p:blipFill>
        <p:spPr>
          <a:xfrm>
            <a:off x="4336415" y="3709670"/>
            <a:ext cx="1747520" cy="1270000"/>
          </a:xfrm>
          <a:prstGeom prst="rect">
            <a:avLst/>
          </a:prstGeom>
        </p:spPr>
      </p:pic>
      <p:sp>
        <p:nvSpPr>
          <p:cNvPr id="3" name="文本占位符 10241"/>
          <p:cNvSpPr>
            <a:spLocks noGrp="1"/>
          </p:cNvSpPr>
          <p:nvPr/>
        </p:nvSpPr>
        <p:spPr>
          <a:xfrm>
            <a:off x="484505" y="2370455"/>
            <a:ext cx="2648585" cy="11626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fontAlgn="auto">
              <a:lnSpc>
                <a:spcPct val="150000"/>
              </a:lnSpc>
              <a:spcBef>
                <a:spcPts val="0"/>
              </a:spcBef>
            </a:pPr>
            <a:r>
              <a:rPr lang="zh-CN" altLang="en-US" b="1" dirty="0">
                <a:solidFill>
                  <a:schemeClr val="tx1"/>
                </a:solidFill>
                <a:latin typeface="楷体" panose="02010609060101010101" pitchFamily="49" charset="-122"/>
                <a:ea typeface="楷体" panose="02010609060101010101" pitchFamily="49" charset="-122"/>
              </a:rPr>
              <a:t>  </a:t>
            </a:r>
            <a:r>
              <a:rPr lang="zh-CN" altLang="en-US" b="1" dirty="0">
                <a:solidFill>
                  <a:schemeClr val="tx1"/>
                </a:solidFill>
                <a:latin typeface="方正舒体" panose="02010601030101010101" pitchFamily="2" charset="-122"/>
                <a:ea typeface="方正舒体" panose="02010601030101010101" pitchFamily="2" charset="-122"/>
              </a:rPr>
              <a:t> </a:t>
            </a:r>
            <a:r>
              <a:rPr lang="en-US" altLang="zh-CN" b="1" dirty="0">
                <a:solidFill>
                  <a:schemeClr val="tx1"/>
                </a:solidFill>
                <a:latin typeface="方正舒体" panose="02010601030101010101" pitchFamily="2" charset="-122"/>
                <a:ea typeface="方正舒体" panose="02010601030101010101" pitchFamily="2" charset="-122"/>
                <a:sym typeface="+mn-ea"/>
              </a:rPr>
              <a:t>Chinese date</a:t>
            </a:r>
            <a:endParaRPr lang="en-US" altLang="zh-CN" b="1" dirty="0">
              <a:solidFill>
                <a:schemeClr val="tx1"/>
              </a:solidFill>
              <a:latin typeface="方正舒体" panose="02010601030101010101" pitchFamily="2" charset="-122"/>
              <a:ea typeface="方正舒体" panose="02010601030101010101" pitchFamily="2" charset="-122"/>
              <a:sym typeface="+mn-ea"/>
            </a:endParaRPr>
          </a:p>
          <a:p>
            <a:pPr algn="ctr" fontAlgn="auto">
              <a:lnSpc>
                <a:spcPct val="150000"/>
              </a:lnSpc>
              <a:spcBef>
                <a:spcPts val="0"/>
              </a:spcBef>
            </a:pPr>
            <a:r>
              <a:rPr lang="zh-CN" altLang="en-US" b="1" dirty="0">
                <a:latin typeface="楷体" panose="02010609060101010101" pitchFamily="49" charset="-122"/>
                <a:ea typeface="楷体" panose="02010609060101010101" pitchFamily="49" charset="-122"/>
                <a:sym typeface="+mn-ea"/>
              </a:rPr>
              <a:t>枣 </a:t>
            </a:r>
            <a:r>
              <a:rPr lang="en-US" altLang="zh-CN" b="1" dirty="0">
                <a:latin typeface="楷体" panose="02010609060101010101" pitchFamily="49" charset="-122"/>
                <a:ea typeface="楷体" panose="02010609060101010101" pitchFamily="49" charset="-122"/>
                <a:sym typeface="+mn-ea"/>
              </a:rPr>
              <a:t>—— </a:t>
            </a:r>
            <a:r>
              <a:rPr lang="zh-CN" altLang="en-US" b="1" dirty="0">
                <a:latin typeface="楷体" panose="02010609060101010101" pitchFamily="49" charset="-122"/>
                <a:ea typeface="楷体" panose="02010609060101010101" pitchFamily="49" charset="-122"/>
                <a:sym typeface="+mn-ea"/>
              </a:rPr>
              <a:t>早 </a:t>
            </a:r>
            <a:r>
              <a:rPr lang="en-US" altLang="zh-CN" b="1" dirty="0">
                <a:latin typeface="方正舒体" panose="02010601030101010101" pitchFamily="2" charset="-122"/>
                <a:ea typeface="方正舒体" panose="02010601030101010101" pitchFamily="2" charset="-122"/>
                <a:sym typeface="+mn-ea"/>
              </a:rPr>
              <a:t>zǎo</a:t>
            </a:r>
            <a:r>
              <a:rPr lang="en-US" altLang="zh-CN" b="1" dirty="0">
                <a:latin typeface="楷体" panose="02010609060101010101" pitchFamily="49" charset="-122"/>
                <a:ea typeface="楷体" panose="02010609060101010101" pitchFamily="49" charset="-122"/>
                <a:sym typeface="+mn-ea"/>
              </a:rPr>
              <a:t> </a:t>
            </a:r>
            <a:r>
              <a:rPr lang="en-US" altLang="zh-CN" b="1" dirty="0">
                <a:solidFill>
                  <a:schemeClr val="tx1"/>
                </a:solidFill>
                <a:latin typeface="方正舒体" panose="02010601030101010101" pitchFamily="2" charset="-122"/>
                <a:ea typeface="方正舒体" panose="02010601030101010101" pitchFamily="2" charset="-122"/>
                <a:sym typeface="+mn-ea"/>
              </a:rPr>
              <a:t> </a:t>
            </a:r>
            <a:endParaRPr lang="en-US" altLang="zh-CN" b="1" dirty="0">
              <a:solidFill>
                <a:schemeClr val="tx1"/>
              </a:solidFill>
              <a:latin typeface="方正舒体" panose="02010601030101010101" pitchFamily="2" charset="-122"/>
              <a:ea typeface="方正舒体" panose="02010601030101010101" pitchFamily="2" charset="-122"/>
              <a:sym typeface="+mn-ea"/>
            </a:endParaRPr>
          </a:p>
          <a:p>
            <a:pPr algn="ctr" fontAlgn="auto">
              <a:lnSpc>
                <a:spcPct val="150000"/>
              </a:lnSpc>
              <a:spcBef>
                <a:spcPts val="0"/>
              </a:spcBef>
            </a:pPr>
            <a:r>
              <a:rPr lang="en-US" altLang="zh-CN" b="1" dirty="0">
                <a:solidFill>
                  <a:schemeClr val="tx1"/>
                </a:solidFill>
                <a:latin typeface="方正舒体" panose="02010601030101010101" pitchFamily="2" charset="-122"/>
                <a:ea typeface="方正舒体" panose="02010601030101010101" pitchFamily="2" charset="-122"/>
                <a:sym typeface="+mn-ea"/>
              </a:rPr>
              <a:t>     </a:t>
            </a:r>
            <a:r>
              <a:rPr lang="zh-CN" altLang="en-US" b="1" dirty="0">
                <a:solidFill>
                  <a:schemeClr val="tx1"/>
                </a:solidFill>
                <a:latin typeface="楷体" panose="02010609060101010101" pitchFamily="49" charset="-122"/>
                <a:ea typeface="楷体" panose="02010609060101010101" pitchFamily="49" charset="-122"/>
                <a:sym typeface="+mn-ea"/>
              </a:rPr>
              <a:t>    </a:t>
            </a:r>
            <a:endParaRPr lang="zh-CN" altLang="en-US" b="1" dirty="0">
              <a:solidFill>
                <a:schemeClr val="tx1"/>
              </a:solidFill>
              <a:latin typeface="楷体" panose="02010609060101010101" pitchFamily="49" charset="-122"/>
              <a:ea typeface="楷体" panose="02010609060101010101" pitchFamily="49" charset="-122"/>
              <a:sym typeface="+mn-ea"/>
            </a:endParaRPr>
          </a:p>
          <a:p>
            <a:pPr algn="ctr" fontAlgn="auto">
              <a:lnSpc>
                <a:spcPct val="150000"/>
              </a:lnSpc>
              <a:spcBef>
                <a:spcPts val="0"/>
              </a:spcBef>
            </a:pPr>
            <a:endParaRPr lang="zh-CN" altLang="en-US" b="1" dirty="0">
              <a:solidFill>
                <a:schemeClr val="tx1"/>
              </a:solidFill>
              <a:latin typeface="楷体" panose="02010609060101010101" pitchFamily="49" charset="-122"/>
              <a:ea typeface="楷体" panose="02010609060101010101" pitchFamily="49"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289" name="组合 3"/>
          <p:cNvGrpSpPr/>
          <p:nvPr/>
        </p:nvGrpSpPr>
        <p:grpSpPr>
          <a:xfrm>
            <a:off x="609901" y="6170146"/>
            <a:ext cx="10972198" cy="371454"/>
            <a:chOff x="0" y="6444852"/>
            <a:chExt cx="12192000" cy="413147"/>
          </a:xfrm>
        </p:grpSpPr>
        <p:pic>
          <p:nvPicPr>
            <p:cNvPr id="12290" name="图片 4"/>
            <p:cNvPicPr>
              <a:picLocks noChangeAspect="1"/>
            </p:cNvPicPr>
            <p:nvPr/>
          </p:nvPicPr>
          <p:blipFill>
            <a:blip r:embed="rId1"/>
            <a:stretch>
              <a:fillRect/>
            </a:stretch>
          </p:blipFill>
          <p:spPr>
            <a:xfrm>
              <a:off x="0" y="6444852"/>
              <a:ext cx="6610350" cy="413147"/>
            </a:xfrm>
            <a:prstGeom prst="rect">
              <a:avLst/>
            </a:prstGeom>
            <a:noFill/>
            <a:ln w="9525">
              <a:noFill/>
            </a:ln>
          </p:spPr>
        </p:pic>
        <p:pic>
          <p:nvPicPr>
            <p:cNvPr id="12291" name="图片 5"/>
            <p:cNvPicPr>
              <a:picLocks noChangeAspect="1"/>
            </p:cNvPicPr>
            <p:nvPr/>
          </p:nvPicPr>
          <p:blipFill>
            <a:blip r:embed="rId1"/>
            <a:srcRect r="13255"/>
            <a:stretch>
              <a:fillRect/>
            </a:stretch>
          </p:blipFill>
          <p:spPr>
            <a:xfrm>
              <a:off x="6457950" y="6444852"/>
              <a:ext cx="5734050" cy="413147"/>
            </a:xfrm>
            <a:prstGeom prst="rect">
              <a:avLst/>
            </a:prstGeom>
            <a:noFill/>
            <a:ln w="9525">
              <a:noFill/>
            </a:ln>
          </p:spPr>
        </p:pic>
      </p:grpSp>
      <p:sp>
        <p:nvSpPr>
          <p:cNvPr id="9" name="TextBox 31"/>
          <p:cNvSpPr txBox="1"/>
          <p:nvPr/>
        </p:nvSpPr>
        <p:spPr>
          <a:xfrm>
            <a:off x="3113405" y="525780"/>
            <a:ext cx="4757420" cy="745490"/>
          </a:xfrm>
          <a:prstGeom prst="rect">
            <a:avLst/>
          </a:prstGeom>
          <a:noFill/>
          <a:effectLst/>
        </p:spPr>
        <p:txBody>
          <a:bodyPr wrap="square" lIns="82288" tIns="41143" rIns="82288" bIns="41143" rtlCol="0">
            <a:spAutoFit/>
            <a:scene3d>
              <a:camera prst="orthographicFront"/>
              <a:lightRig rig="threePt" dir="t"/>
            </a:scene3d>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marL="179705" indent="-171450" algn="ctr" defTabSz="913765">
              <a:lnSpc>
                <a:spcPct val="120000"/>
              </a:lnSpc>
              <a:spcBef>
                <a:spcPts val="600"/>
              </a:spcBef>
            </a:pPr>
            <a:r>
              <a:rPr lang="en-US" altLang="zh-CN" sz="3600" b="1" noProof="0" dirty="0">
                <a:solidFill>
                  <a:schemeClr val="tx1"/>
                </a:solidFill>
                <a:effectLst>
                  <a:outerShdw blurRad="38100" dist="19050" dir="2700000" algn="tl" rotWithShape="0">
                    <a:schemeClr val="dk1">
                      <a:alpha val="40000"/>
                    </a:schemeClr>
                  </a:outerShdw>
                </a:effectLst>
                <a:uLnTx/>
                <a:uFillTx/>
                <a:latin typeface="方正舒体" panose="02010601030101010101" pitchFamily="2" charset="-122"/>
                <a:ea typeface="方正舒体" panose="02010601030101010101" pitchFamily="2" charset="-122"/>
                <a:sym typeface="+mn-ea"/>
              </a:rPr>
              <a:t>Wedding procedure</a:t>
            </a:r>
            <a:endParaRPr lang="en-US" altLang="zh-CN" sz="3600" b="1" noProof="0" dirty="0">
              <a:solidFill>
                <a:schemeClr val="tx1"/>
              </a:solidFill>
              <a:effectLst>
                <a:outerShdw blurRad="38100" dist="19050" dir="2700000" algn="tl" rotWithShape="0">
                  <a:schemeClr val="dk1">
                    <a:alpha val="40000"/>
                  </a:schemeClr>
                </a:outerShdw>
              </a:effectLst>
              <a:uLnTx/>
              <a:uFillTx/>
              <a:latin typeface="方正舒体" panose="02010601030101010101" pitchFamily="2" charset="-122"/>
              <a:ea typeface="方正舒体" panose="02010601030101010101" pitchFamily="2" charset="-122"/>
              <a:sym typeface="+mn-ea"/>
            </a:endParaRPr>
          </a:p>
        </p:txBody>
      </p:sp>
      <p:pic>
        <p:nvPicPr>
          <p:cNvPr id="2" name="图片 1"/>
          <p:cNvPicPr>
            <a:picLocks noChangeAspect="1"/>
          </p:cNvPicPr>
          <p:nvPr/>
        </p:nvPicPr>
        <p:blipFill>
          <a:blip r:embed="rId2"/>
          <a:stretch>
            <a:fillRect/>
          </a:stretch>
        </p:blipFill>
        <p:spPr>
          <a:xfrm>
            <a:off x="2944495" y="1901190"/>
            <a:ext cx="5457825" cy="3639185"/>
          </a:xfrm>
          <a:prstGeom prst="rect">
            <a:avLst/>
          </a:prstGeom>
        </p:spPr>
      </p:pic>
    </p:spTree>
  </p:cSld>
  <p:clrMapOvr>
    <a:masterClrMapping/>
  </p:clrMapOvr>
  <p:transition spd="slow">
    <p:circl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1108075" y="93980"/>
            <a:ext cx="10207625" cy="582295"/>
          </a:xfrm>
          <a:prstGeom prst="rect">
            <a:avLst/>
          </a:prstGeom>
          <a:noFill/>
          <a:effectLst>
            <a:softEdge rad="12700"/>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lvl="0" algn="ctr">
              <a:spcBef>
                <a:spcPct val="0"/>
              </a:spcBef>
            </a:pPr>
            <a:r>
              <a:rPr lang="zh-CN" altLang="en-US" sz="3200" b="1" dirty="0">
                <a:solidFill>
                  <a:schemeClr val="tx1"/>
                </a:solidFill>
                <a:effectLst/>
                <a:latin typeface="楷体" panose="02010609060101010101" pitchFamily="49" charset="-122"/>
                <a:ea typeface="楷体" panose="02010609060101010101" pitchFamily="49" charset="-122"/>
                <a:sym typeface="+mn-ea"/>
              </a:rPr>
              <a:t>一、迎亲</a:t>
            </a:r>
            <a:r>
              <a:rPr lang="en-US" altLang="zh-CN" sz="3200" b="1" dirty="0">
                <a:solidFill>
                  <a:schemeClr val="tx1"/>
                </a:solidFill>
                <a:effectLst/>
                <a:latin typeface="方正舒体" panose="02010601030101010101" pitchFamily="2" charset="-122"/>
                <a:ea typeface="方正舒体" panose="02010601030101010101" pitchFamily="2" charset="-122"/>
                <a:sym typeface="+mn-ea"/>
              </a:rPr>
              <a:t>Escorting Bride to Groom's House</a:t>
            </a:r>
            <a:endParaRPr lang="zh-CN" altLang="en-US" sz="3200" b="1" dirty="0">
              <a:solidFill>
                <a:schemeClr val="tx1"/>
              </a:solidFill>
              <a:effectLst/>
              <a:latin typeface="方正舒体" panose="02010601030101010101" pitchFamily="2" charset="-122"/>
              <a:ea typeface="方正舒体" panose="02010601030101010101" pitchFamily="2" charset="-122"/>
              <a:sym typeface="+mn-ea"/>
            </a:endParaRPr>
          </a:p>
        </p:txBody>
      </p:sp>
      <p:sp>
        <p:nvSpPr>
          <p:cNvPr id="12290" name="文本占位符 12289"/>
          <p:cNvSpPr>
            <a:spLocks noGrp="1"/>
          </p:cNvSpPr>
          <p:nvPr>
            <p:ph type="body" idx="1"/>
          </p:nvPr>
        </p:nvSpPr>
        <p:spPr>
          <a:xfrm>
            <a:off x="379730" y="850265"/>
            <a:ext cx="5988685" cy="5363210"/>
          </a:xfrm>
        </p:spPr>
        <p:txBody>
          <a:bodyPr>
            <a:noAutofit/>
          </a:bodyPr>
          <a:p>
            <a:pPr algn="just" fontAlgn="auto">
              <a:lnSpc>
                <a:spcPct val="150000"/>
              </a:lnSpc>
              <a:spcBef>
                <a:spcPts val="0"/>
              </a:spcBef>
            </a:pPr>
            <a:r>
              <a:rPr lang="zh-CN" altLang="en-US" b="1" dirty="0">
                <a:latin typeface="楷体" panose="02010609060101010101" pitchFamily="49" charset="-122"/>
                <a:ea typeface="楷体" panose="02010609060101010101" pitchFamily="49" charset="-122"/>
                <a:sym typeface="+mn-ea"/>
              </a:rPr>
              <a:t>婚礼当天，迎亲队伍敲锣打鼓地陪同新郎去接新娘。</a:t>
            </a:r>
            <a:r>
              <a:rPr lang="zh-CN" altLang="en-US" sz="2800" b="1" dirty="0">
                <a:latin typeface="楷体" panose="02010609060101010101" pitchFamily="49" charset="-122"/>
                <a:ea typeface="楷体" panose="02010609060101010101" pitchFamily="49" charset="-122"/>
                <a:sym typeface="+mn-ea"/>
              </a:rPr>
              <a:t>  </a:t>
            </a:r>
            <a:endParaRPr lang="zh-CN" altLang="en-US" sz="2800" b="1" dirty="0">
              <a:latin typeface="楷体" panose="02010609060101010101" pitchFamily="49" charset="-122"/>
              <a:ea typeface="楷体" panose="02010609060101010101" pitchFamily="49" charset="-122"/>
            </a:endParaRPr>
          </a:p>
          <a:p>
            <a:pPr algn="just" fontAlgn="auto">
              <a:lnSpc>
                <a:spcPct val="150000"/>
              </a:lnSpc>
              <a:spcBef>
                <a:spcPts val="0"/>
              </a:spcBef>
            </a:pPr>
            <a:r>
              <a:rPr lang="en-US" altLang="zh-CN" sz="2800" b="1" dirty="0">
                <a:latin typeface="方正舒体" panose="02010601030101010101" pitchFamily="2" charset="-122"/>
                <a:ea typeface="方正舒体" panose="02010601030101010101" pitchFamily="2" charset="-122"/>
                <a:sym typeface="+mn-ea"/>
              </a:rPr>
              <a:t>On the day of wedding</a:t>
            </a:r>
            <a:r>
              <a:rPr lang="zh-CN" altLang="en-US" sz="2800" b="1" dirty="0">
                <a:latin typeface="方正舒体" panose="02010601030101010101" pitchFamily="2" charset="-122"/>
                <a:ea typeface="方正舒体" panose="02010601030101010101" pitchFamily="2" charset="-122"/>
                <a:sym typeface="+mn-ea"/>
              </a:rPr>
              <a:t>，</a:t>
            </a:r>
            <a:r>
              <a:rPr lang="en-US" altLang="zh-CN" sz="2800" b="1" dirty="0">
                <a:latin typeface="方正舒体" panose="02010601030101010101" pitchFamily="2" charset="-122"/>
                <a:ea typeface="方正舒体" panose="02010601030101010101" pitchFamily="2" charset="-122"/>
                <a:sym typeface="+mn-ea"/>
              </a:rPr>
              <a:t>usually a crowd of people would escort the bridegroom to fetch the bride</a:t>
            </a:r>
            <a:r>
              <a:rPr lang="zh-CN" altLang="en-US" sz="2800" b="1" dirty="0">
                <a:latin typeface="方正舒体" panose="02010601030101010101" pitchFamily="2" charset="-122"/>
                <a:ea typeface="方正舒体" panose="02010601030101010101" pitchFamily="2" charset="-122"/>
                <a:sym typeface="+mn-ea"/>
              </a:rPr>
              <a:t>，</a:t>
            </a:r>
            <a:r>
              <a:rPr lang="en-US" altLang="zh-CN" sz="2800" b="1" dirty="0">
                <a:latin typeface="方正舒体" panose="02010601030101010101" pitchFamily="2" charset="-122"/>
                <a:ea typeface="方正舒体" panose="02010601030101010101" pitchFamily="2" charset="-122"/>
                <a:sym typeface="+mn-ea"/>
              </a:rPr>
              <a:t>while musicians would play joyful tunes during the entire trip.</a:t>
            </a:r>
            <a:endParaRPr lang="en-US" altLang="zh-CN" sz="2800" b="1" dirty="0">
              <a:latin typeface="方正舒体" panose="02010601030101010101" pitchFamily="2" charset="-122"/>
              <a:ea typeface="方正舒体" panose="02010601030101010101" pitchFamily="2" charset="-122"/>
            </a:endParaRPr>
          </a:p>
          <a:p>
            <a:pPr algn="just" fontAlgn="auto">
              <a:lnSpc>
                <a:spcPct val="150000"/>
              </a:lnSpc>
              <a:spcBef>
                <a:spcPts val="0"/>
              </a:spcBef>
            </a:pPr>
            <a:endParaRPr lang="en-US" altLang="zh-CN" sz="2800" b="1">
              <a:solidFill>
                <a:schemeClr val="tx1"/>
              </a:solidFill>
              <a:latin typeface="方正舒体" panose="02010601030101010101" pitchFamily="2" charset="-122"/>
              <a:ea typeface="方正舒体" panose="02010601030101010101" pitchFamily="2" charset="-122"/>
            </a:endParaRPr>
          </a:p>
        </p:txBody>
      </p:sp>
      <p:pic>
        <p:nvPicPr>
          <p:cNvPr id="3" name="图片 2" descr="timg (23)"/>
          <p:cNvPicPr>
            <a:picLocks noChangeAspect="1"/>
          </p:cNvPicPr>
          <p:nvPr/>
        </p:nvPicPr>
        <p:blipFill>
          <a:blip r:embed="rId2"/>
          <a:stretch>
            <a:fillRect/>
          </a:stretch>
        </p:blipFill>
        <p:spPr>
          <a:xfrm>
            <a:off x="6724015" y="1821815"/>
            <a:ext cx="4762500" cy="3420110"/>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1781810" y="93980"/>
            <a:ext cx="9533890" cy="582295"/>
          </a:xfrm>
          <a:prstGeom prst="rect">
            <a:avLst/>
          </a:prstGeom>
          <a:noFill/>
          <a:effectLst>
            <a:softEdge rad="12700"/>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lvl="0" algn="ctr">
              <a:spcBef>
                <a:spcPct val="0"/>
              </a:spcBef>
            </a:pPr>
            <a:r>
              <a:rPr lang="zh-CN" altLang="en-US" sz="3200" b="1" dirty="0">
                <a:solidFill>
                  <a:schemeClr val="tx1"/>
                </a:solidFill>
                <a:effectLst/>
                <a:latin typeface="楷体" panose="02010609060101010101" pitchFamily="49" charset="-122"/>
                <a:ea typeface="楷体" panose="02010609060101010101" pitchFamily="49" charset="-122"/>
                <a:sym typeface="+mn-ea"/>
              </a:rPr>
              <a:t>一、迎亲</a:t>
            </a:r>
            <a:r>
              <a:rPr lang="en-US" altLang="zh-CN" sz="3200" b="1" dirty="0">
                <a:solidFill>
                  <a:schemeClr val="tx1"/>
                </a:solidFill>
                <a:effectLst/>
                <a:latin typeface="方正舒体" panose="02010601030101010101" pitchFamily="2" charset="-122"/>
                <a:ea typeface="方正舒体" panose="02010601030101010101" pitchFamily="2" charset="-122"/>
                <a:sym typeface="+mn-ea"/>
              </a:rPr>
              <a:t>Escorting Bride to Groom's House</a:t>
            </a:r>
            <a:endParaRPr lang="zh-CN" altLang="en-US" sz="3200" b="1" dirty="0">
              <a:solidFill>
                <a:schemeClr val="tx1"/>
              </a:solidFill>
              <a:effectLst/>
              <a:latin typeface="方正舒体" panose="02010601030101010101" pitchFamily="2" charset="-122"/>
              <a:ea typeface="方正舒体" panose="02010601030101010101" pitchFamily="2" charset="-122"/>
              <a:sym typeface="+mn-ea"/>
            </a:endParaRPr>
          </a:p>
        </p:txBody>
      </p:sp>
      <p:sp>
        <p:nvSpPr>
          <p:cNvPr id="12290" name="文本占位符 12289"/>
          <p:cNvSpPr>
            <a:spLocks noGrp="1"/>
          </p:cNvSpPr>
          <p:nvPr>
            <p:ph type="body" idx="1"/>
          </p:nvPr>
        </p:nvSpPr>
        <p:spPr>
          <a:xfrm>
            <a:off x="571500" y="4733290"/>
            <a:ext cx="11049000" cy="1554480"/>
          </a:xfrm>
        </p:spPr>
        <p:txBody>
          <a:bodyPr>
            <a:noAutofit/>
          </a:bodyPr>
          <a:p>
            <a:pPr algn="ctr" fontAlgn="auto">
              <a:lnSpc>
                <a:spcPct val="150000"/>
              </a:lnSpc>
              <a:spcBef>
                <a:spcPts val="0"/>
              </a:spcBef>
            </a:pPr>
            <a:r>
              <a:rPr lang="zh-CN" altLang="en-US" sz="2800" b="1" dirty="0">
                <a:latin typeface="楷体" panose="02010609060101010101" pitchFamily="49" charset="-122"/>
                <a:ea typeface="楷体" panose="02010609060101010101" pitchFamily="49" charset="-122"/>
                <a:sym typeface="+mn-ea"/>
              </a:rPr>
              <a:t>新郎胸前戴一朵大红花，骑在高头大马上。</a:t>
            </a:r>
            <a:endParaRPr lang="zh-CN" altLang="en-US" sz="2800" b="1" dirty="0">
              <a:latin typeface="楷体" panose="02010609060101010101" pitchFamily="49" charset="-122"/>
              <a:ea typeface="楷体" panose="02010609060101010101" pitchFamily="49" charset="-122"/>
            </a:endParaRPr>
          </a:p>
          <a:p>
            <a:pPr algn="ctr" fontAlgn="auto">
              <a:lnSpc>
                <a:spcPct val="150000"/>
              </a:lnSpc>
              <a:spcBef>
                <a:spcPts val="0"/>
              </a:spcBef>
            </a:pPr>
            <a:r>
              <a:rPr lang="en-US" altLang="zh-CN" sz="2800" b="1" dirty="0">
                <a:latin typeface="方正舒体" panose="02010601030101010101" pitchFamily="2" charset="-122"/>
                <a:ea typeface="方正舒体" panose="02010601030101010101" pitchFamily="2" charset="-122"/>
                <a:sym typeface="+mn-ea"/>
              </a:rPr>
              <a:t>The bridegroom rides on a big horse with a red Silk  flower .</a:t>
            </a:r>
            <a:endParaRPr lang="en-US" altLang="zh-CN" sz="2800" b="1">
              <a:solidFill>
                <a:schemeClr val="tx1"/>
              </a:solidFill>
              <a:latin typeface="楷体" panose="02010609060101010101" pitchFamily="49" charset="-122"/>
              <a:ea typeface="楷体" panose="02010609060101010101" pitchFamily="49" charset="-122"/>
            </a:endParaRPr>
          </a:p>
        </p:txBody>
      </p:sp>
      <p:pic>
        <p:nvPicPr>
          <p:cNvPr id="16386" name="Picture 6" descr="骑马"/>
          <p:cNvPicPr>
            <a:picLocks noGrp="1" noChangeAspect="1"/>
          </p:cNvPicPr>
          <p:nvPr/>
        </p:nvPicPr>
        <p:blipFill>
          <a:blip r:embed="rId2"/>
          <a:stretch>
            <a:fillRect/>
          </a:stretch>
        </p:blipFill>
        <p:spPr>
          <a:xfrm>
            <a:off x="1919288" y="861378"/>
            <a:ext cx="7777162" cy="3871912"/>
          </a:xfrm>
          <a:prstGeom prst="rect">
            <a:avLst/>
          </a:prstGeom>
          <a:noFill/>
          <a:ln w="9525">
            <a:noFill/>
          </a:ln>
        </p:spPr>
      </p:pic>
    </p:spTree>
  </p:cSld>
  <p:clrMapOvr>
    <a:masterClrMapping/>
  </p:clrMapOvr>
  <p:transition spd="slow">
    <p:wheel spokes="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2003425" y="64135"/>
            <a:ext cx="6317615" cy="582295"/>
          </a:xfrm>
          <a:prstGeom prst="rect">
            <a:avLst/>
          </a:prstGeom>
          <a:noFill/>
          <a:effectLst>
            <a:softEdge rad="12700"/>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lvl="0" algn="ctr">
              <a:spcBef>
                <a:spcPct val="0"/>
              </a:spcBef>
            </a:pPr>
            <a:r>
              <a:rPr lang="zh-CN" altLang="en-US" sz="3200" b="1" dirty="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rPr>
              <a:t>二、</a:t>
            </a:r>
            <a:r>
              <a:rPr lang="zh-CN" altLang="en-US" sz="32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哭嫁 </a:t>
            </a:r>
            <a:r>
              <a:rPr lang="zh-CN" altLang="en-US" sz="3200" b="1" dirty="0">
                <a:solidFill>
                  <a:schemeClr val="tx1"/>
                </a:solidFill>
                <a:latin typeface="隶书" panose="02010509060101010101" pitchFamily="49" charset="-122"/>
                <a:ea typeface="隶书" panose="02010509060101010101" pitchFamily="49" charset="-122"/>
                <a:sym typeface="+mn-ea"/>
              </a:rPr>
              <a:t> </a:t>
            </a:r>
            <a:r>
              <a:rPr lang="en-US" altLang="zh-CN" sz="3200" b="1" dirty="0">
                <a:solidFill>
                  <a:schemeClr val="tx1"/>
                </a:solidFill>
                <a:latin typeface="方正舒体" panose="02010601030101010101" pitchFamily="2" charset="-122"/>
                <a:ea typeface="方正舒体" panose="02010601030101010101" pitchFamily="2" charset="-122"/>
                <a:sym typeface="+mn-ea"/>
              </a:rPr>
              <a:t>Wedding Lament</a:t>
            </a:r>
            <a:endParaRPr lang="en-US" altLang="zh-CN" sz="3200" b="1" dirty="0">
              <a:solidFill>
                <a:schemeClr val="tx1"/>
              </a:solidFill>
              <a:effectLst/>
              <a:latin typeface="方正舒体" panose="02010601030101010101" pitchFamily="2" charset="-122"/>
              <a:ea typeface="方正舒体" panose="02010601030101010101" pitchFamily="2" charset="-122"/>
              <a:sym typeface="+mn-ea"/>
            </a:endParaRPr>
          </a:p>
        </p:txBody>
      </p:sp>
      <p:sp>
        <p:nvSpPr>
          <p:cNvPr id="12290" name="文本占位符 12289"/>
          <p:cNvSpPr>
            <a:spLocks noGrp="1"/>
          </p:cNvSpPr>
          <p:nvPr>
            <p:ph type="body" idx="1"/>
          </p:nvPr>
        </p:nvSpPr>
        <p:spPr>
          <a:xfrm>
            <a:off x="103505" y="4871085"/>
            <a:ext cx="11984355" cy="1722120"/>
          </a:xfrm>
        </p:spPr>
        <p:txBody>
          <a:bodyPr>
            <a:noAutofit/>
          </a:bodyPr>
          <a:p>
            <a:pPr algn="l" fontAlgn="auto">
              <a:lnSpc>
                <a:spcPct val="150000"/>
              </a:lnSpc>
              <a:spcBef>
                <a:spcPts val="0"/>
              </a:spcBef>
            </a:pPr>
            <a:r>
              <a:rPr lang="zh-CN" altLang="en-US" b="1" dirty="0">
                <a:latin typeface="方正舒体" panose="02010601030101010101" pitchFamily="2" charset="-122"/>
                <a:ea typeface="方正舒体" panose="02010601030101010101" pitchFamily="2" charset="-122"/>
                <a:sym typeface="+mn-ea"/>
              </a:rPr>
              <a:t>Before the bride departs to the bridegroom's home，the“good luck woman" will lead her to the sedan chair.</a:t>
            </a:r>
            <a:r>
              <a:rPr lang="en-US" altLang="zh-CN" b="1" dirty="0">
                <a:latin typeface="方正舒体" panose="02010601030101010101" pitchFamily="2" charset="-122"/>
                <a:ea typeface="方正舒体" panose="02010601030101010101" pitchFamily="2" charset="-122"/>
                <a:sym typeface="+mn-ea"/>
              </a:rPr>
              <a:t>The bride  must cry to show her reluctance to leave her parents .</a:t>
            </a:r>
            <a:endParaRPr lang="en-US" altLang="zh-CN" b="1">
              <a:solidFill>
                <a:schemeClr val="tx1"/>
              </a:solidFill>
              <a:latin typeface="方正舒体" panose="02010601030101010101" pitchFamily="2" charset="-122"/>
              <a:ea typeface="方正舒体" panose="02010601030101010101" pitchFamily="2" charset="-122"/>
            </a:endParaRPr>
          </a:p>
        </p:txBody>
      </p:sp>
      <p:pic>
        <p:nvPicPr>
          <p:cNvPr id="2" name="图片 1" descr="timg (24)"/>
          <p:cNvPicPr>
            <a:picLocks noChangeAspect="1"/>
          </p:cNvPicPr>
          <p:nvPr/>
        </p:nvPicPr>
        <p:blipFill>
          <a:blip r:embed="rId2"/>
          <a:stretch>
            <a:fillRect/>
          </a:stretch>
        </p:blipFill>
        <p:spPr>
          <a:xfrm>
            <a:off x="1483995" y="868045"/>
            <a:ext cx="8389620" cy="4194810"/>
          </a:xfrm>
          <a:prstGeom prst="rect">
            <a:avLst/>
          </a:prstGeom>
        </p:spPr>
      </p:pic>
      <p:pic>
        <p:nvPicPr>
          <p:cNvPr id="36869" name="Picture 4"/>
          <p:cNvPicPr>
            <a:picLocks noChangeAspect="1"/>
          </p:cNvPicPr>
          <p:nvPr/>
        </p:nvPicPr>
        <p:blipFill>
          <a:blip r:embed="rId3"/>
          <a:srcRect l="13281" r="4286" b="29361"/>
          <a:stretch>
            <a:fillRect/>
          </a:stretch>
        </p:blipFill>
        <p:spPr>
          <a:xfrm>
            <a:off x="2003108" y="736283"/>
            <a:ext cx="7134225" cy="4073525"/>
          </a:xfrm>
          <a:prstGeom prst="rect">
            <a:avLst/>
          </a:prstGeom>
          <a:noFill/>
          <a:ln w="9525">
            <a:noFill/>
          </a:ln>
        </p:spPr>
      </p:pic>
      <p:pic>
        <p:nvPicPr>
          <p:cNvPr id="20480" name="图片 204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0185" y="868045"/>
            <a:ext cx="5349240" cy="4083685"/>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20480"/>
                                        </p:tgtEl>
                                        <p:attrNameLst>
                                          <p:attrName>style.visibility</p:attrName>
                                        </p:attrNameLst>
                                      </p:cBhvr>
                                      <p:to>
                                        <p:strVal val="visible"/>
                                      </p:to>
                                    </p:set>
                                    <p:animEffect transition="in" filter="wheel(4)">
                                      <p:cBhvr>
                                        <p:cTn id="12" dur="1000"/>
                                        <p:tgtEl>
                                          <p:spTgt spid="2048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20480"/>
                                        </p:tgtEl>
                                      </p:cBhvr>
                                    </p:animEffect>
                                    <p:set>
                                      <p:cBhvr>
                                        <p:cTn id="17" dur="1" fill="hold">
                                          <p:stCondLst>
                                            <p:cond delay="499"/>
                                          </p:stCondLst>
                                        </p:cTn>
                                        <p:tgtEl>
                                          <p:spTgt spid="2048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36869"/>
                                        </p:tgtEl>
                                        <p:attrNameLst>
                                          <p:attrName>style.visibility</p:attrName>
                                        </p:attrNameLst>
                                      </p:cBhvr>
                                      <p:to>
                                        <p:strVal val="visible"/>
                                      </p:to>
                                    </p:set>
                                    <p:animEffect transition="in" filter="wheel(4)">
                                      <p:cBhvr>
                                        <p:cTn id="22" dur="1000"/>
                                        <p:tgtEl>
                                          <p:spTgt spid="3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1271270" y="93980"/>
            <a:ext cx="10705465" cy="532765"/>
          </a:xfrm>
          <a:prstGeom prst="rect">
            <a:avLst/>
          </a:prstGeom>
          <a:noFill/>
          <a:effectLst>
            <a:softEdge rad="12700"/>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lvl="0" algn="ctr">
              <a:lnSpc>
                <a:spcPct val="90000"/>
              </a:lnSpc>
              <a:spcBef>
                <a:spcPct val="0"/>
              </a:spcBef>
            </a:pPr>
            <a:r>
              <a:rPr lang="zh-CN" altLang="en-US" sz="3200" b="1" dirty="0">
                <a:solidFill>
                  <a:schemeClr val="tx1"/>
                </a:solidFill>
                <a:latin typeface="楷体" panose="02010609060101010101" pitchFamily="49" charset="-122"/>
                <a:ea typeface="楷体" panose="02010609060101010101" pitchFamily="49" charset="-122"/>
                <a:sym typeface="+mn-ea"/>
              </a:rPr>
              <a:t>三、踢轿门</a:t>
            </a:r>
            <a:r>
              <a:rPr lang="en-US" altLang="zh-CN" sz="3200" b="1" dirty="0">
                <a:solidFill>
                  <a:schemeClr val="tx1"/>
                </a:solidFill>
                <a:latin typeface="方正舒体" panose="02010601030101010101" pitchFamily="2" charset="-122"/>
                <a:ea typeface="方正舒体" panose="02010601030101010101" pitchFamily="2" charset="-122"/>
                <a:sym typeface="+mn-ea"/>
              </a:rPr>
              <a:t> Kick the curtain of the sedan chair</a:t>
            </a:r>
            <a:endParaRPr lang="zh-CN" altLang="en-US" sz="3200" b="1" dirty="0">
              <a:solidFill>
                <a:schemeClr val="tx1"/>
              </a:solidFill>
              <a:effectLst/>
              <a:latin typeface="方正舒体" panose="02010601030101010101" pitchFamily="2" charset="-122"/>
              <a:ea typeface="方正舒体" panose="02010601030101010101" pitchFamily="2" charset="-122"/>
              <a:sym typeface="+mn-ea"/>
            </a:endParaRPr>
          </a:p>
        </p:txBody>
      </p:sp>
      <p:sp>
        <p:nvSpPr>
          <p:cNvPr id="12290" name="文本占位符 12289"/>
          <p:cNvSpPr>
            <a:spLocks noGrp="1"/>
          </p:cNvSpPr>
          <p:nvPr>
            <p:ph type="body" idx="1"/>
          </p:nvPr>
        </p:nvSpPr>
        <p:spPr>
          <a:xfrm>
            <a:off x="393065" y="796925"/>
            <a:ext cx="5824855" cy="5264150"/>
          </a:xfrm>
        </p:spPr>
        <p:txBody>
          <a:bodyPr>
            <a:noAutofit/>
          </a:bodyPr>
          <a:p>
            <a:pPr lvl="0" algn="l" fontAlgn="auto">
              <a:lnSpc>
                <a:spcPct val="150000"/>
              </a:lnSpc>
              <a:spcBef>
                <a:spcPct val="0"/>
              </a:spcBef>
            </a:pPr>
            <a:r>
              <a:rPr lang="zh-CN" altLang="en-US" sz="2800" b="1" dirty="0">
                <a:latin typeface="楷体" panose="02010609060101010101" pitchFamily="49" charset="-122"/>
                <a:ea typeface="楷体" panose="02010609060101010101" pitchFamily="49" charset="-122"/>
                <a:sym typeface="+mn-ea"/>
              </a:rPr>
              <a:t>当花轿停在男方家门前时，新郎至轿前，轻踢轿门一脚，踢去新娘的傲气。新娘还踢一脚。</a:t>
            </a:r>
            <a:endParaRPr lang="zh-CN" altLang="en-US" sz="2800" b="1" dirty="0">
              <a:latin typeface="楷体" panose="02010609060101010101" pitchFamily="49" charset="-122"/>
              <a:ea typeface="楷体" panose="02010609060101010101" pitchFamily="49" charset="-122"/>
              <a:sym typeface="+mn-ea"/>
            </a:endParaRPr>
          </a:p>
          <a:p>
            <a:pPr lvl="0" algn="l" fontAlgn="auto">
              <a:lnSpc>
                <a:spcPct val="150000"/>
              </a:lnSpc>
              <a:spcBef>
                <a:spcPct val="0"/>
              </a:spcBef>
            </a:pPr>
            <a:r>
              <a:rPr lang="en-US" altLang="zh-CN" sz="2800" b="1" dirty="0">
                <a:latin typeface="方正舒体" panose="02010601030101010101" pitchFamily="2" charset="-122"/>
                <a:ea typeface="方正舒体" panose="02010601030101010101" pitchFamily="2" charset="-122"/>
                <a:sym typeface="+mn-ea"/>
              </a:rPr>
              <a:t>When arriving at the gate, the bridegroom would kick the curtain of the sedan chair</a:t>
            </a:r>
            <a:r>
              <a:rPr lang="zh-CN" altLang="en-US" sz="2800" b="1" dirty="0">
                <a:latin typeface="方正舒体" panose="02010601030101010101" pitchFamily="2" charset="-122"/>
                <a:ea typeface="方正舒体" panose="02010601030101010101" pitchFamily="2" charset="-122"/>
                <a:sym typeface="+mn-ea"/>
              </a:rPr>
              <a:t>，</a:t>
            </a:r>
            <a:r>
              <a:rPr lang="en-US" altLang="zh-CN" sz="2800" b="1">
                <a:solidFill>
                  <a:schemeClr val="tx1"/>
                </a:solidFill>
                <a:latin typeface="方正舒体" panose="02010601030101010101" pitchFamily="2" charset="-122"/>
                <a:ea typeface="方正舒体" panose="02010601030101010101" pitchFamily="2" charset="-122"/>
                <a:cs typeface="Times New Roman" panose="02020603050405020304" pitchFamily="18" charset="0"/>
                <a:sym typeface="+mn-ea"/>
              </a:rPr>
              <a:t>to kicked off the bride's pride</a:t>
            </a:r>
            <a:r>
              <a:rPr lang="en-US" altLang="zh-CN" sz="2800" b="1" dirty="0">
                <a:solidFill>
                  <a:schemeClr val="tx1"/>
                </a:solidFill>
                <a:latin typeface="方正舒体" panose="02010601030101010101" pitchFamily="2" charset="-122"/>
                <a:ea typeface="方正舒体" panose="02010601030101010101" pitchFamily="2" charset="-122"/>
                <a:sym typeface="+mn-ea"/>
              </a:rPr>
              <a:t>. </a:t>
            </a:r>
            <a:r>
              <a:rPr lang="en-US" altLang="zh-CN" sz="2800" b="1" dirty="0">
                <a:latin typeface="方正舒体" panose="02010601030101010101" pitchFamily="2" charset="-122"/>
                <a:ea typeface="方正舒体" panose="02010601030101010101" pitchFamily="2" charset="-122"/>
                <a:sym typeface="+mn-ea"/>
              </a:rPr>
              <a:t>Then, the bride should kick back.</a:t>
            </a:r>
            <a:endParaRPr lang="en-US" altLang="zh-CN" sz="2800" b="1">
              <a:solidFill>
                <a:schemeClr val="tx1"/>
              </a:solidFill>
              <a:latin typeface="方正舒体" panose="02010601030101010101" pitchFamily="2" charset="-122"/>
              <a:ea typeface="方正舒体" panose="02010601030101010101" pitchFamily="2" charset="-122"/>
            </a:endParaRPr>
          </a:p>
        </p:txBody>
      </p:sp>
      <p:pic>
        <p:nvPicPr>
          <p:cNvPr id="3" name="Picture 3"/>
          <p:cNvPicPr>
            <a:picLocks noChangeAspect="1"/>
          </p:cNvPicPr>
          <p:nvPr/>
        </p:nvPicPr>
        <p:blipFill>
          <a:blip r:embed="rId2"/>
          <a:stretch>
            <a:fillRect/>
          </a:stretch>
        </p:blipFill>
        <p:spPr>
          <a:xfrm>
            <a:off x="6824345" y="1678940"/>
            <a:ext cx="5000625" cy="3742055"/>
          </a:xfrm>
          <a:prstGeom prst="rect">
            <a:avLst/>
          </a:prstGeom>
          <a:noFill/>
          <a:ln w="9525">
            <a:noFill/>
          </a:ln>
        </p:spPr>
      </p:pic>
    </p:spTree>
  </p:cSld>
  <p:clrMapOvr>
    <a:masterClrMapping/>
  </p:clrMapOvr>
  <p:transition spd="slow">
    <p:wheel spokes="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1271270" y="93980"/>
            <a:ext cx="10705465" cy="532765"/>
          </a:xfrm>
          <a:prstGeom prst="rect">
            <a:avLst/>
          </a:prstGeom>
          <a:noFill/>
          <a:effectLst>
            <a:softEdge rad="12700"/>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lvl="0" algn="ctr">
              <a:lnSpc>
                <a:spcPct val="90000"/>
              </a:lnSpc>
              <a:spcBef>
                <a:spcPct val="0"/>
              </a:spcBef>
            </a:pPr>
            <a:r>
              <a:rPr lang="zh-CN" altLang="en-US" sz="3200" b="1" dirty="0">
                <a:solidFill>
                  <a:schemeClr val="tx1"/>
                </a:solidFill>
                <a:effectLst/>
                <a:latin typeface="楷体" panose="02010609060101010101" pitchFamily="49" charset="-122"/>
                <a:ea typeface="楷体" panose="02010609060101010101" pitchFamily="49" charset="-122"/>
                <a:sym typeface="+mn-ea"/>
              </a:rPr>
              <a:t>四、跨火盆 </a:t>
            </a:r>
            <a:r>
              <a:rPr lang="en-US" altLang="zh-CN" sz="3200" b="1" dirty="0">
                <a:solidFill>
                  <a:schemeClr val="tx1"/>
                </a:solidFill>
                <a:effectLst/>
                <a:latin typeface="方正舒体" panose="02010601030101010101" pitchFamily="2" charset="-122"/>
                <a:ea typeface="方正舒体" panose="02010601030101010101" pitchFamily="2" charset="-122"/>
                <a:sym typeface="+mn-ea"/>
              </a:rPr>
              <a:t>Stride the fire pan</a:t>
            </a:r>
            <a:endParaRPr lang="zh-CN" altLang="en-US" sz="3200" b="1" dirty="0">
              <a:solidFill>
                <a:schemeClr val="tx1"/>
              </a:solidFill>
              <a:effectLst/>
              <a:latin typeface="方正舒体" panose="02010601030101010101" pitchFamily="2" charset="-122"/>
              <a:ea typeface="方正舒体" panose="02010601030101010101" pitchFamily="2" charset="-122"/>
              <a:sym typeface="+mn-ea"/>
            </a:endParaRPr>
          </a:p>
        </p:txBody>
      </p:sp>
      <p:sp>
        <p:nvSpPr>
          <p:cNvPr id="12290" name="文本占位符 12289"/>
          <p:cNvSpPr>
            <a:spLocks noGrp="1"/>
          </p:cNvSpPr>
          <p:nvPr>
            <p:ph type="body" idx="1"/>
          </p:nvPr>
        </p:nvSpPr>
        <p:spPr>
          <a:xfrm>
            <a:off x="175260" y="862965"/>
            <a:ext cx="6045200" cy="4879340"/>
          </a:xfrm>
        </p:spPr>
        <p:txBody>
          <a:bodyPr>
            <a:noAutofit/>
          </a:bodyPr>
          <a:p>
            <a:pPr lvl="0" algn="l" fontAlgn="auto">
              <a:lnSpc>
                <a:spcPct val="150000"/>
              </a:lnSpc>
              <a:spcBef>
                <a:spcPct val="0"/>
              </a:spcBef>
            </a:pPr>
            <a:r>
              <a:rPr lang="zh-CN" altLang="en-US" b="1" dirty="0">
                <a:latin typeface="楷体" panose="02010609060101010101" pitchFamily="49" charset="-122"/>
                <a:ea typeface="楷体" panose="02010609060101010101" pitchFamily="49" charset="-122"/>
                <a:sym typeface="+mn-ea"/>
              </a:rPr>
              <a:t>一对新人要从预先摆好的火盆上跨过，意思是烧去一切不吉利的东西，日后夫妻会越过越红火。</a:t>
            </a:r>
            <a:endParaRPr lang="en-US" altLang="zh-CN" b="1" dirty="0">
              <a:latin typeface="楷体" panose="02010609060101010101" pitchFamily="49" charset="-122"/>
              <a:ea typeface="楷体" panose="02010609060101010101" pitchFamily="49" charset="-122"/>
            </a:endParaRPr>
          </a:p>
          <a:p>
            <a:pPr lvl="0" algn="l" fontAlgn="auto">
              <a:lnSpc>
                <a:spcPct val="150000"/>
              </a:lnSpc>
              <a:spcBef>
                <a:spcPct val="0"/>
              </a:spcBef>
            </a:pPr>
            <a:r>
              <a:rPr lang="en-US" altLang="zh-CN" b="1" dirty="0">
                <a:latin typeface="方正舒体" panose="02010601030101010101" pitchFamily="2" charset="-122"/>
                <a:ea typeface="方正舒体" panose="02010601030101010101" pitchFamily="2" charset="-122"/>
                <a:sym typeface="+mn-ea"/>
              </a:rPr>
              <a:t>The couple have to stride from the fire pan set previously,meaning to burn all unlucky things and the future will be more and more prosperous</a:t>
            </a:r>
            <a:r>
              <a:rPr lang="en-US" altLang="zh-CN" b="1" dirty="0">
                <a:latin typeface="楷体" panose="02010609060101010101" pitchFamily="49" charset="-122"/>
                <a:ea typeface="楷体" panose="02010609060101010101" pitchFamily="49" charset="-122"/>
                <a:sym typeface="+mn-ea"/>
              </a:rPr>
              <a:t>. </a:t>
            </a:r>
            <a:endParaRPr lang="en-US" altLang="zh-CN" b="1">
              <a:solidFill>
                <a:schemeClr val="tx1"/>
              </a:solidFill>
              <a:latin typeface="楷体" panose="02010609060101010101" pitchFamily="49" charset="-122"/>
              <a:ea typeface="楷体" panose="02010609060101010101" pitchFamily="49" charset="-122"/>
            </a:endParaRPr>
          </a:p>
        </p:txBody>
      </p:sp>
      <p:pic>
        <p:nvPicPr>
          <p:cNvPr id="2" name="图片 1" descr="u=3691513601,2973777832&amp;fm=27&amp;gp=0"/>
          <p:cNvPicPr>
            <a:picLocks noChangeAspect="1"/>
          </p:cNvPicPr>
          <p:nvPr/>
        </p:nvPicPr>
        <p:blipFill>
          <a:blip r:embed="rId2"/>
          <a:stretch>
            <a:fillRect/>
          </a:stretch>
        </p:blipFill>
        <p:spPr>
          <a:xfrm>
            <a:off x="3605530" y="4715510"/>
            <a:ext cx="2721610" cy="1758315"/>
          </a:xfrm>
          <a:prstGeom prst="rect">
            <a:avLst/>
          </a:prstGeom>
        </p:spPr>
      </p:pic>
      <p:pic>
        <p:nvPicPr>
          <p:cNvPr id="4" name="图片 3" descr="timg (1)"/>
          <p:cNvPicPr>
            <a:picLocks noChangeAspect="1"/>
          </p:cNvPicPr>
          <p:nvPr/>
        </p:nvPicPr>
        <p:blipFill>
          <a:blip r:embed="rId3"/>
          <a:stretch>
            <a:fillRect/>
          </a:stretch>
        </p:blipFill>
        <p:spPr>
          <a:xfrm>
            <a:off x="6991350" y="1115060"/>
            <a:ext cx="4899660" cy="4627245"/>
          </a:xfrm>
          <a:prstGeom prst="rect">
            <a:avLst/>
          </a:prstGeom>
        </p:spPr>
      </p:pic>
    </p:spTree>
  </p:cSld>
  <p:clrMapOvr>
    <a:masterClrMapping/>
  </p:clrMapOvr>
  <p:transition spd="slow">
    <p:wheel spokes="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1271270" y="93980"/>
            <a:ext cx="10705465" cy="532765"/>
          </a:xfrm>
          <a:prstGeom prst="rect">
            <a:avLst/>
          </a:prstGeom>
          <a:noFill/>
          <a:effectLst>
            <a:softEdge rad="12700"/>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lvl="0" algn="ctr">
              <a:lnSpc>
                <a:spcPct val="90000"/>
              </a:lnSpc>
              <a:spcBef>
                <a:spcPct val="0"/>
              </a:spcBef>
            </a:pPr>
            <a:r>
              <a:rPr lang="zh-CN" altLang="en-US" sz="3200" b="1" dirty="0">
                <a:solidFill>
                  <a:schemeClr val="tx1"/>
                </a:solidFill>
                <a:effectLst/>
                <a:latin typeface="楷体" panose="02010609060101010101" pitchFamily="49" charset="-122"/>
                <a:ea typeface="楷体" panose="02010609060101010101" pitchFamily="49" charset="-122"/>
                <a:sym typeface="+mn-ea"/>
              </a:rPr>
              <a:t>五、三拜 </a:t>
            </a:r>
            <a:r>
              <a:rPr lang="en-US" altLang="zh-CN" sz="3200" b="1" dirty="0">
                <a:solidFill>
                  <a:schemeClr val="tx1"/>
                </a:solidFill>
                <a:effectLst/>
                <a:latin typeface="方正舒体" panose="02010601030101010101" pitchFamily="2" charset="-122"/>
                <a:ea typeface="方正舒体" panose="02010601030101010101" pitchFamily="2" charset="-122"/>
                <a:sym typeface="+mn-ea"/>
              </a:rPr>
              <a:t>Three kowtows</a:t>
            </a:r>
            <a:endParaRPr lang="zh-CN" altLang="en-US" sz="3200" b="1" dirty="0">
              <a:solidFill>
                <a:schemeClr val="tx1"/>
              </a:solidFill>
              <a:effectLst/>
              <a:latin typeface="方正舒体" panose="02010601030101010101" pitchFamily="2" charset="-122"/>
              <a:ea typeface="方正舒体" panose="02010601030101010101" pitchFamily="2" charset="-122"/>
              <a:sym typeface="+mn-ea"/>
            </a:endParaRPr>
          </a:p>
        </p:txBody>
      </p:sp>
      <p:sp>
        <p:nvSpPr>
          <p:cNvPr id="12290" name="文本占位符 12289"/>
          <p:cNvSpPr>
            <a:spLocks noGrp="1"/>
          </p:cNvSpPr>
          <p:nvPr>
            <p:ph type="body" idx="1"/>
          </p:nvPr>
        </p:nvSpPr>
        <p:spPr>
          <a:xfrm>
            <a:off x="123190" y="949960"/>
            <a:ext cx="6334760" cy="5200650"/>
          </a:xfrm>
        </p:spPr>
        <p:txBody>
          <a:bodyPr>
            <a:noAutofit/>
          </a:bodyPr>
          <a:p>
            <a:pPr marL="0" lvl="0" indent="0" algn="l" fontAlgn="auto">
              <a:lnSpc>
                <a:spcPct val="150000"/>
              </a:lnSpc>
              <a:spcBef>
                <a:spcPct val="0"/>
              </a:spcBef>
              <a:buNone/>
            </a:pPr>
            <a:r>
              <a:rPr lang="zh-CN" altLang="en-US" sz="2800" b="1" dirty="0">
                <a:latin typeface="楷体" panose="02010609060101010101" pitchFamily="49" charset="-122"/>
                <a:ea typeface="楷体" panose="02010609060101010101" pitchFamily="49" charset="-122"/>
                <a:sym typeface="+mn-ea"/>
              </a:rPr>
              <a:t>新人要共拉一条红绸沿红毯走到正堂，实施三次拜礼。</a:t>
            </a:r>
            <a:endParaRPr lang="zh-CN" altLang="en-US" sz="2800" b="1" dirty="0">
              <a:latin typeface="楷体" panose="02010609060101010101" pitchFamily="49" charset="-122"/>
              <a:ea typeface="楷体" panose="02010609060101010101" pitchFamily="49" charset="-122"/>
              <a:sym typeface="+mn-ea"/>
            </a:endParaRPr>
          </a:p>
          <a:p>
            <a:pPr marL="0" lvl="0" indent="0" algn="l" fontAlgn="auto">
              <a:lnSpc>
                <a:spcPct val="150000"/>
              </a:lnSpc>
              <a:spcBef>
                <a:spcPct val="0"/>
              </a:spcBef>
              <a:buNone/>
            </a:pPr>
            <a:endParaRPr lang="zh-CN" altLang="en-US" sz="2800" b="1" dirty="0">
              <a:latin typeface="楷体" panose="02010609060101010101" pitchFamily="49" charset="-122"/>
              <a:ea typeface="楷体" panose="02010609060101010101" pitchFamily="49" charset="-122"/>
              <a:sym typeface="+mn-ea"/>
            </a:endParaRPr>
          </a:p>
          <a:p>
            <a:pPr marL="0" lvl="0" indent="0" algn="l" fontAlgn="auto">
              <a:lnSpc>
                <a:spcPct val="150000"/>
              </a:lnSpc>
              <a:spcBef>
                <a:spcPct val="0"/>
              </a:spcBef>
              <a:buNone/>
            </a:pPr>
            <a:r>
              <a:rPr lang="zh-CN" altLang="en-US" sz="2800" b="1" dirty="0">
                <a:latin typeface="方正舒体" panose="02010601030101010101" pitchFamily="2" charset="-122"/>
                <a:ea typeface="方正舒体" panose="02010601030101010101" pitchFamily="2" charset="-122"/>
                <a:sym typeface="+mn-ea"/>
              </a:rPr>
              <a:t> </a:t>
            </a:r>
            <a:r>
              <a:rPr lang="en-US" altLang="zh-CN" sz="2800" b="1" dirty="0">
                <a:latin typeface="方正舒体" panose="02010601030101010101" pitchFamily="2" charset="-122"/>
                <a:ea typeface="方正舒体" panose="02010601030101010101" pitchFamily="2" charset="-122"/>
                <a:sym typeface="+mn-ea"/>
              </a:rPr>
              <a:t>The new couple hold the two ends of a red ribbon respectively and meet on the red carpet on lobby. Based on the custom they would have three bows. </a:t>
            </a:r>
            <a:endParaRPr lang="en-US" altLang="zh-CN" sz="2800" b="1">
              <a:solidFill>
                <a:schemeClr val="tx1"/>
              </a:solidFill>
              <a:latin typeface="方正舒体" panose="02010601030101010101" pitchFamily="2" charset="-122"/>
              <a:ea typeface="方正舒体" panose="02010601030101010101" pitchFamily="2" charset="-122"/>
            </a:endParaRPr>
          </a:p>
        </p:txBody>
      </p:sp>
      <p:pic>
        <p:nvPicPr>
          <p:cNvPr id="17410" name="Picture 11" descr="laxiuqiu拉绣球"/>
          <p:cNvPicPr>
            <a:picLocks noGrp="1" noChangeAspect="1"/>
          </p:cNvPicPr>
          <p:nvPr/>
        </p:nvPicPr>
        <p:blipFill>
          <a:blip r:embed="rId2"/>
          <a:stretch>
            <a:fillRect/>
          </a:stretch>
        </p:blipFill>
        <p:spPr>
          <a:xfrm>
            <a:off x="6610350" y="1543685"/>
            <a:ext cx="5189855" cy="4013835"/>
          </a:xfrm>
          <a:prstGeom prst="rect">
            <a:avLst/>
          </a:prstGeom>
          <a:noFill/>
          <a:ln w="9525">
            <a:noFill/>
          </a:ln>
        </p:spPr>
      </p:pic>
    </p:spTree>
  </p:cSld>
  <p:clrMapOvr>
    <a:masterClrMapping/>
  </p:clrMapOvr>
  <p:transition spd="slow">
    <p:wheel spokes="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12290" name="文本占位符 12289"/>
          <p:cNvSpPr>
            <a:spLocks noGrp="1"/>
          </p:cNvSpPr>
          <p:nvPr>
            <p:ph type="body" idx="1"/>
          </p:nvPr>
        </p:nvSpPr>
        <p:spPr>
          <a:xfrm>
            <a:off x="622935" y="4758055"/>
            <a:ext cx="10647045" cy="857885"/>
          </a:xfrm>
        </p:spPr>
        <p:txBody>
          <a:bodyPr>
            <a:noAutofit/>
          </a:bodyPr>
          <a:p>
            <a:pPr marL="0" lvl="0" indent="0" algn="ctr" fontAlgn="auto">
              <a:lnSpc>
                <a:spcPct val="150000"/>
              </a:lnSpc>
              <a:spcBef>
                <a:spcPct val="0"/>
              </a:spcBef>
              <a:buNone/>
            </a:pPr>
            <a:r>
              <a:rPr lang="zh-CN" altLang="en-US" sz="2800" b="1" dirty="0">
                <a:solidFill>
                  <a:schemeClr val="accent1"/>
                </a:solidFill>
                <a:latin typeface="方正舒体" panose="02010601030101010101" pitchFamily="2" charset="-122"/>
                <a:ea typeface="方正舒体" panose="02010601030101010101" pitchFamily="2" charset="-122"/>
                <a:cs typeface="Times New Roman" panose="02020603050405020304" pitchFamily="18" charset="0"/>
                <a:sym typeface="+mn-ea"/>
              </a:rPr>
              <a:t>First </a:t>
            </a:r>
            <a:r>
              <a:rPr lang="en-US" altLang="zh-CN" sz="2800" b="1" dirty="0">
                <a:solidFill>
                  <a:schemeClr val="accent1"/>
                </a:solidFill>
                <a:latin typeface="方正舒体" panose="02010601030101010101" pitchFamily="2" charset="-122"/>
                <a:ea typeface="方正舒体" panose="02010601030101010101" pitchFamily="2" charset="-122"/>
                <a:cs typeface="Times New Roman" panose="02020603050405020304" pitchFamily="18" charset="0"/>
                <a:sym typeface="+mn-ea"/>
              </a:rPr>
              <a:t>bow</a:t>
            </a:r>
            <a:r>
              <a:rPr lang="zh-CN" altLang="en-US" sz="2800" b="1" dirty="0">
                <a:solidFill>
                  <a:schemeClr val="tx1"/>
                </a:solidFill>
                <a:latin typeface="方正舒体" panose="02010601030101010101" pitchFamily="2" charset="-122"/>
                <a:ea typeface="方正舒体" panose="02010601030101010101" pitchFamily="2" charset="-122"/>
                <a:cs typeface="Times New Roman" panose="02020603050405020304" pitchFamily="18" charset="0"/>
                <a:sym typeface="+mn-ea"/>
              </a:rPr>
              <a:t> to worship the heaven and earth</a:t>
            </a:r>
            <a:r>
              <a:rPr lang="en-US" altLang="zh-CN" sz="2800" b="1" dirty="0">
                <a:solidFill>
                  <a:schemeClr val="tx1"/>
                </a:solidFill>
                <a:latin typeface="方正舒体" panose="02010601030101010101" pitchFamily="2" charset="-122"/>
                <a:ea typeface="方正舒体" panose="02010601030101010101" pitchFamily="2" charset="-122"/>
                <a:cs typeface="Times New Roman" panose="02020603050405020304" pitchFamily="18" charset="0"/>
                <a:sym typeface="+mn-ea"/>
              </a:rPr>
              <a:t>.</a:t>
            </a:r>
            <a:endParaRPr lang="en-US" altLang="zh-CN" sz="2800" b="1" dirty="0">
              <a:solidFill>
                <a:schemeClr val="tx1"/>
              </a:solidFill>
              <a:latin typeface="方正舒体" panose="02010601030101010101" pitchFamily="2" charset="-122"/>
              <a:ea typeface="方正舒体" panose="02010601030101010101" pitchFamily="2" charset="-122"/>
              <a:cs typeface="Times New Roman" panose="02020603050405020304" pitchFamily="18" charset="0"/>
              <a:sym typeface="+mn-ea"/>
            </a:endParaRPr>
          </a:p>
          <a:p>
            <a:pPr marL="0" lvl="0" indent="0" algn="ctr" fontAlgn="auto">
              <a:lnSpc>
                <a:spcPct val="150000"/>
              </a:lnSpc>
              <a:spcBef>
                <a:spcPct val="0"/>
              </a:spcBef>
              <a:buNone/>
            </a:pPr>
            <a:endParaRPr lang="en-US" altLang="zh-CN" sz="2800" b="1" dirty="0">
              <a:solidFill>
                <a:schemeClr val="tx1"/>
              </a:solidFill>
              <a:latin typeface="方正舒体" panose="02010601030101010101" pitchFamily="2" charset="-122"/>
              <a:ea typeface="方正舒体" panose="02010601030101010101" pitchFamily="2" charset="-122"/>
              <a:cs typeface="Times New Roman" panose="02020603050405020304" pitchFamily="18" charset="0"/>
              <a:sym typeface="+mn-ea"/>
            </a:endParaRPr>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8995" y="626745"/>
            <a:ext cx="5917565" cy="3945890"/>
          </a:xfrm>
          <a:prstGeom prst="rect">
            <a:avLst/>
          </a:prstGeom>
        </p:spPr>
      </p:pic>
      <p:sp>
        <p:nvSpPr>
          <p:cNvPr id="2" name="TextBox 31"/>
          <p:cNvSpPr txBox="1"/>
          <p:nvPr/>
        </p:nvSpPr>
        <p:spPr>
          <a:xfrm>
            <a:off x="1271270" y="93980"/>
            <a:ext cx="10705465" cy="532765"/>
          </a:xfrm>
          <a:prstGeom prst="rect">
            <a:avLst/>
          </a:prstGeom>
          <a:noFill/>
          <a:effectLst>
            <a:softEdge rad="12700"/>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lvl="0" algn="ctr">
              <a:lnSpc>
                <a:spcPct val="90000"/>
              </a:lnSpc>
              <a:spcBef>
                <a:spcPct val="0"/>
              </a:spcBef>
            </a:pPr>
            <a:r>
              <a:rPr lang="zh-CN" altLang="en-US" sz="3200" b="1" dirty="0">
                <a:solidFill>
                  <a:schemeClr val="tx1"/>
                </a:solidFill>
                <a:effectLst/>
                <a:latin typeface="楷体" panose="02010609060101010101" pitchFamily="49" charset="-122"/>
                <a:ea typeface="楷体" panose="02010609060101010101" pitchFamily="49" charset="-122"/>
                <a:sym typeface="+mn-ea"/>
              </a:rPr>
              <a:t>五、三拜 </a:t>
            </a:r>
            <a:r>
              <a:rPr lang="en-US" altLang="zh-CN" sz="3200" b="1" dirty="0">
                <a:solidFill>
                  <a:schemeClr val="tx1"/>
                </a:solidFill>
                <a:effectLst/>
                <a:latin typeface="方正舒体" panose="02010601030101010101" pitchFamily="2" charset="-122"/>
                <a:ea typeface="方正舒体" panose="02010601030101010101" pitchFamily="2" charset="-122"/>
                <a:sym typeface="+mn-ea"/>
              </a:rPr>
              <a:t>Three kowtows</a:t>
            </a:r>
            <a:endParaRPr lang="zh-CN" altLang="en-US" sz="3200" b="1" dirty="0">
              <a:solidFill>
                <a:schemeClr val="tx1"/>
              </a:solidFill>
              <a:effectLst/>
              <a:latin typeface="方正舒体" panose="02010601030101010101" pitchFamily="2" charset="-122"/>
              <a:ea typeface="方正舒体" panose="02010601030101010101" pitchFamily="2" charset="-122"/>
              <a:sym typeface="+mn-ea"/>
            </a:endParaRPr>
          </a:p>
        </p:txBody>
      </p:sp>
      <p:sp>
        <p:nvSpPr>
          <p:cNvPr id="3" name="文本占位符 12289"/>
          <p:cNvSpPr>
            <a:spLocks noGrp="1"/>
          </p:cNvSpPr>
          <p:nvPr/>
        </p:nvSpPr>
        <p:spPr>
          <a:xfrm>
            <a:off x="772795" y="5751195"/>
            <a:ext cx="10647045" cy="5092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0" indent="0" algn="l" fontAlgn="auto">
              <a:lnSpc>
                <a:spcPct val="100000"/>
              </a:lnSpc>
              <a:spcBef>
                <a:spcPct val="0"/>
              </a:spcBef>
              <a:buNone/>
            </a:pPr>
            <a:r>
              <a:rPr lang="en-US" altLang="zh-CN" sz="2800" b="1" dirty="0">
                <a:solidFill>
                  <a:schemeClr val="accent1"/>
                </a:solidFill>
                <a:latin typeface="方正舒体" panose="02010601030101010101" pitchFamily="2" charset="-122"/>
                <a:ea typeface="方正舒体" panose="02010601030101010101" pitchFamily="2" charset="-122"/>
                <a:sym typeface="+mn-ea"/>
              </a:rPr>
              <a:t>Yuelao</a:t>
            </a:r>
            <a:r>
              <a:rPr lang="en-US" altLang="zh-CN" sz="2800" b="1" dirty="0">
                <a:solidFill>
                  <a:schemeClr val="accent1"/>
                </a:solidFill>
                <a:latin typeface="方正舒体" panose="02010601030101010101" pitchFamily="2" charset="-122"/>
                <a:ea typeface="方正舒体" panose="02010601030101010101" pitchFamily="2" charset="-122"/>
                <a:sym typeface="+mn-ea"/>
              </a:rPr>
              <a:t>:</a:t>
            </a:r>
            <a:r>
              <a:rPr sz="2800" b="1" dirty="0">
                <a:latin typeface="方正舒体" panose="02010601030101010101" pitchFamily="2" charset="-122"/>
                <a:ea typeface="方正舒体" panose="02010601030101010101" pitchFamily="2" charset="-122"/>
                <a:cs typeface="Times New Roman" panose="02020603050405020304" pitchFamily="18" charset="0"/>
                <a:sym typeface="+mn-ea"/>
              </a:rPr>
              <a:t>Heaven and earth, you can't live without them</a:t>
            </a:r>
            <a:r>
              <a:rPr lang="en-US" sz="2800" b="1" dirty="0">
                <a:latin typeface="方正舒体" panose="02010601030101010101" pitchFamily="2" charset="-122"/>
                <a:ea typeface="方正舒体" panose="02010601030101010101" pitchFamily="2" charset="-122"/>
                <a:cs typeface="Times New Roman" panose="02020603050405020304" pitchFamily="18" charset="0"/>
                <a:sym typeface="+mn-ea"/>
              </a:rPr>
              <a:t>.</a:t>
            </a:r>
            <a:endParaRPr lang="en-US" sz="2800" b="1" dirty="0">
              <a:latin typeface="方正舒体" panose="02010601030101010101" pitchFamily="2" charset="-122"/>
              <a:ea typeface="方正舒体" panose="02010601030101010101" pitchFamily="2" charset="-122"/>
              <a:cs typeface="Times New Roman" panose="02020603050405020304" pitchFamily="18" charset="0"/>
              <a:sym typeface="+mn-ea"/>
            </a:endParaRPr>
          </a:p>
        </p:txBody>
      </p:sp>
    </p:spTree>
  </p:cSld>
  <p:clrMapOvr>
    <a:masterClrMapping/>
  </p:clrMapOvr>
  <p:transition spd="slow">
    <p:wheel spokes="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4050" y="737870"/>
            <a:ext cx="6007100" cy="3990975"/>
          </a:xfrm>
          <a:prstGeom prst="rect">
            <a:avLst/>
          </a:prstGeom>
        </p:spPr>
      </p:pic>
      <p:sp>
        <p:nvSpPr>
          <p:cNvPr id="3" name="文本占位符 2"/>
          <p:cNvSpPr>
            <a:spLocks noGrp="1"/>
          </p:cNvSpPr>
          <p:nvPr>
            <p:ph type="body" idx="1"/>
          </p:nvPr>
        </p:nvSpPr>
        <p:spPr>
          <a:xfrm>
            <a:off x="378460" y="4944110"/>
            <a:ext cx="10968990" cy="1461770"/>
          </a:xfrm>
        </p:spPr>
        <p:txBody>
          <a:bodyPr>
            <a:noAutofit/>
          </a:bodyPr>
          <a:p>
            <a:pPr marL="0" lvl="0" indent="0" algn="l" fontAlgn="auto">
              <a:lnSpc>
                <a:spcPct val="150000"/>
              </a:lnSpc>
              <a:spcBef>
                <a:spcPct val="0"/>
              </a:spcBef>
              <a:buNone/>
            </a:pPr>
            <a:r>
              <a:rPr lang="zh-CN" altLang="en-US" sz="2800" b="1" dirty="0">
                <a:solidFill>
                  <a:schemeClr val="accent1"/>
                </a:solidFill>
                <a:latin typeface="方正舒体" panose="02010601030101010101" pitchFamily="2" charset="-122"/>
                <a:ea typeface="方正舒体" panose="02010601030101010101" pitchFamily="2" charset="-122"/>
                <a:cs typeface="Times New Roman" panose="02020603050405020304" pitchFamily="18" charset="0"/>
                <a:sym typeface="+mn-ea"/>
              </a:rPr>
              <a:t>second </a:t>
            </a:r>
            <a:r>
              <a:rPr lang="en-US" altLang="zh-CN" sz="2800" b="1" dirty="0">
                <a:solidFill>
                  <a:schemeClr val="accent1"/>
                </a:solidFill>
                <a:latin typeface="方正舒体" panose="02010601030101010101" pitchFamily="2" charset="-122"/>
                <a:ea typeface="方正舒体" panose="02010601030101010101" pitchFamily="2" charset="-122"/>
                <a:cs typeface="Times New Roman" panose="02020603050405020304" pitchFamily="18" charset="0"/>
                <a:sym typeface="+mn-ea"/>
              </a:rPr>
              <a:t>bow</a:t>
            </a:r>
            <a:r>
              <a:rPr lang="zh-CN" altLang="en-US" sz="2800" b="1" dirty="0">
                <a:solidFill>
                  <a:schemeClr val="accent1"/>
                </a:solidFill>
                <a:latin typeface="方正舒体" panose="02010601030101010101" pitchFamily="2" charset="-122"/>
                <a:ea typeface="方正舒体" panose="02010601030101010101" pitchFamily="2" charset="-122"/>
                <a:cs typeface="Times New Roman" panose="02020603050405020304" pitchFamily="18" charset="0"/>
                <a:sym typeface="+mn-ea"/>
              </a:rPr>
              <a:t> </a:t>
            </a:r>
            <a:r>
              <a:rPr lang="zh-CN" altLang="en-US" sz="2800" b="1" dirty="0">
                <a:solidFill>
                  <a:schemeClr val="tx1"/>
                </a:solidFill>
                <a:latin typeface="方正舒体" panose="02010601030101010101" pitchFamily="2" charset="-122"/>
                <a:ea typeface="方正舒体" panose="02010601030101010101" pitchFamily="2" charset="-122"/>
                <a:cs typeface="Times New Roman" panose="02020603050405020304" pitchFamily="18" charset="0"/>
                <a:sym typeface="+mn-ea"/>
              </a:rPr>
              <a:t>to worship their parents</a:t>
            </a:r>
            <a:r>
              <a:rPr lang="en-US" altLang="zh-CN" sz="2800" b="1" dirty="0">
                <a:solidFill>
                  <a:schemeClr val="tx1"/>
                </a:solidFill>
                <a:latin typeface="方正舒体" panose="02010601030101010101" pitchFamily="2" charset="-122"/>
                <a:ea typeface="方正舒体" panose="02010601030101010101" pitchFamily="2" charset="-122"/>
                <a:cs typeface="Times New Roman" panose="02020603050405020304" pitchFamily="18" charset="0"/>
                <a:sym typeface="+mn-ea"/>
              </a:rPr>
              <a:t>,</a:t>
            </a:r>
            <a:r>
              <a:rPr lang="en-US" altLang="zh-CN" sz="2800" b="1" dirty="0">
                <a:solidFill>
                  <a:srgbClr val="1E1C11"/>
                </a:solidFill>
                <a:latin typeface="方正舒体" panose="02010601030101010101" pitchFamily="2" charset="-122"/>
                <a:ea typeface="方正舒体" panose="02010601030101010101" pitchFamily="2" charset="-122"/>
                <a:sym typeface="+mn-ea"/>
              </a:rPr>
              <a:t>to thank the parents for their lives and happiness.</a:t>
            </a:r>
            <a:endParaRPr lang="en-US" altLang="zh-CN" sz="2800" b="1" dirty="0">
              <a:solidFill>
                <a:srgbClr val="1E1C11"/>
              </a:solidFill>
              <a:latin typeface="方正舒体" panose="02010601030101010101" pitchFamily="2" charset="-122"/>
              <a:ea typeface="方正舒体" panose="02010601030101010101" pitchFamily="2" charset="-122"/>
            </a:endParaRPr>
          </a:p>
          <a:p>
            <a:pPr marL="0" lvl="0" indent="0" algn="l" fontAlgn="auto">
              <a:lnSpc>
                <a:spcPct val="150000"/>
              </a:lnSpc>
              <a:spcBef>
                <a:spcPct val="0"/>
              </a:spcBef>
              <a:buNone/>
            </a:pPr>
            <a:endParaRPr lang="en-US" altLang="zh-CN" sz="2800" b="1" dirty="0">
              <a:solidFill>
                <a:schemeClr val="tx1"/>
              </a:solidFill>
              <a:latin typeface="方正舒体" panose="02010601030101010101" pitchFamily="2" charset="-122"/>
              <a:ea typeface="方正舒体" panose="02010601030101010101" pitchFamily="2" charset="-122"/>
              <a:cs typeface="Times New Roman" panose="02020603050405020304" pitchFamily="18" charset="0"/>
              <a:sym typeface="+mn-ea"/>
            </a:endParaRPr>
          </a:p>
        </p:txBody>
      </p:sp>
      <p:sp>
        <p:nvSpPr>
          <p:cNvPr id="2" name="TextBox 31"/>
          <p:cNvSpPr txBox="1"/>
          <p:nvPr/>
        </p:nvSpPr>
        <p:spPr>
          <a:xfrm>
            <a:off x="1271270" y="93980"/>
            <a:ext cx="10705465" cy="532765"/>
          </a:xfrm>
          <a:prstGeom prst="rect">
            <a:avLst/>
          </a:prstGeom>
          <a:noFill/>
          <a:effectLst>
            <a:softEdge rad="12700"/>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lvl="0" algn="ctr">
              <a:lnSpc>
                <a:spcPct val="90000"/>
              </a:lnSpc>
              <a:spcBef>
                <a:spcPct val="0"/>
              </a:spcBef>
            </a:pPr>
            <a:r>
              <a:rPr lang="zh-CN" altLang="en-US" sz="3200" b="1" dirty="0">
                <a:solidFill>
                  <a:schemeClr val="tx1"/>
                </a:solidFill>
                <a:effectLst/>
                <a:latin typeface="楷体" panose="02010609060101010101" pitchFamily="49" charset="-122"/>
                <a:ea typeface="楷体" panose="02010609060101010101" pitchFamily="49" charset="-122"/>
                <a:sym typeface="+mn-ea"/>
              </a:rPr>
              <a:t>五、三拜 </a:t>
            </a:r>
            <a:r>
              <a:rPr lang="en-US" altLang="zh-CN" sz="3200" b="1" dirty="0">
                <a:solidFill>
                  <a:schemeClr val="tx1"/>
                </a:solidFill>
                <a:effectLst/>
                <a:latin typeface="方正舒体" panose="02010601030101010101" pitchFamily="2" charset="-122"/>
                <a:ea typeface="方正舒体" panose="02010601030101010101" pitchFamily="2" charset="-122"/>
                <a:sym typeface="+mn-ea"/>
              </a:rPr>
              <a:t>Three kowtows</a:t>
            </a:r>
            <a:endParaRPr lang="zh-CN" altLang="en-US" sz="3200" b="1" dirty="0">
              <a:solidFill>
                <a:schemeClr val="tx1"/>
              </a:solidFill>
              <a:effectLst/>
              <a:latin typeface="方正舒体" panose="02010601030101010101" pitchFamily="2" charset="-122"/>
              <a:ea typeface="方正舒体" panose="02010601030101010101" pitchFamily="2" charset="-122"/>
              <a:sym typeface="+mn-ea"/>
            </a:endParaRPr>
          </a:p>
        </p:txBody>
      </p:sp>
    </p:spTree>
  </p:cSld>
  <p:clrMapOvr>
    <a:masterClrMapping/>
  </p:clrMapOvr>
  <p:transition spd="slow">
    <p:wheel spokes="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p:nvPr/>
        </p:nvGrpSpPr>
        <p:grpSpPr>
          <a:xfrm>
            <a:off x="0" y="6473880"/>
            <a:ext cx="12192000" cy="413147"/>
            <a:chOff x="0" y="6444852"/>
            <a:chExt cx="12192000" cy="413147"/>
          </a:xfrm>
        </p:grpSpPr>
        <p:pic>
          <p:nvPicPr>
            <p:cNvPr id="5" name="图片 4"/>
            <p:cNvPicPr>
              <a:picLocks noChangeAspect="1"/>
            </p:cNvPicPr>
            <p:nvPr/>
          </p:nvPicPr>
          <p:blipFill>
            <a:blip r:embed="rId1"/>
            <a:stretch>
              <a:fillRect/>
            </a:stretch>
          </p:blipFill>
          <p:spPr>
            <a:xfrm>
              <a:off x="0" y="6444852"/>
              <a:ext cx="6610350" cy="413147"/>
            </a:xfrm>
            <a:prstGeom prst="rect">
              <a:avLst/>
            </a:prstGeom>
          </p:spPr>
        </p:pic>
        <p:pic>
          <p:nvPicPr>
            <p:cNvPr id="6"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9" name="TextBox 31"/>
          <p:cNvSpPr txBox="1"/>
          <p:nvPr/>
        </p:nvSpPr>
        <p:spPr>
          <a:xfrm>
            <a:off x="2740025" y="713105"/>
            <a:ext cx="5261610" cy="705485"/>
          </a:xfrm>
          <a:prstGeom prst="rect">
            <a:avLst/>
          </a:prstGeom>
          <a:noFill/>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zh-CN" altLang="en-US" sz="4000" b="1" dirty="0">
                <a:solidFill>
                  <a:schemeClr val="tx1"/>
                </a:solidFill>
                <a:effectLst/>
                <a:latin typeface="楷体" panose="02010609060101010101" pitchFamily="49" charset="-122"/>
                <a:ea typeface="楷体" panose="02010609060101010101" pitchFamily="49" charset="-122"/>
                <a:sym typeface="Arial" panose="020B0604020202020204" pitchFamily="34" charset="0"/>
              </a:rPr>
              <a:t>目录（</a:t>
            </a:r>
            <a:r>
              <a:rPr lang="en-US" altLang="zh-CN" sz="4000" b="1" dirty="0">
                <a:solidFill>
                  <a:schemeClr val="tx1"/>
                </a:solidFill>
                <a:effectLst/>
                <a:latin typeface="楷体" panose="02010609060101010101" pitchFamily="49" charset="-122"/>
                <a:ea typeface="楷体" panose="02010609060101010101" pitchFamily="49" charset="-122"/>
                <a:sym typeface="Arial" panose="020B0604020202020204" pitchFamily="34" charset="0"/>
              </a:rPr>
              <a:t>list)</a:t>
            </a:r>
            <a:endParaRPr lang="en-US" altLang="zh-CN" sz="4000" b="1" dirty="0">
              <a:solidFill>
                <a:schemeClr val="tx1"/>
              </a:solidFill>
              <a:effectLst/>
              <a:latin typeface="楷体" panose="02010609060101010101" pitchFamily="49" charset="-122"/>
              <a:ea typeface="楷体" panose="02010609060101010101" pitchFamily="49" charset="-122"/>
              <a:sym typeface="Arial" panose="020B0604020202020204" pitchFamily="34" charset="0"/>
            </a:endParaRPr>
          </a:p>
        </p:txBody>
      </p:sp>
      <p:pic>
        <p:nvPicPr>
          <p:cNvPr id="14" name="图片 13"/>
          <p:cNvPicPr>
            <a:picLocks noChangeAspect="1"/>
          </p:cNvPicPr>
          <p:nvPr/>
        </p:nvPicPr>
        <p:blipFill>
          <a:blip r:embed="rId2"/>
          <a:stretch>
            <a:fillRect/>
          </a:stretch>
        </p:blipFill>
        <p:spPr>
          <a:xfrm>
            <a:off x="1758146" y="2150897"/>
            <a:ext cx="607060" cy="325120"/>
          </a:xfrm>
          <a:prstGeom prst="rect">
            <a:avLst/>
          </a:prstGeom>
        </p:spPr>
      </p:pic>
      <p:sp>
        <p:nvSpPr>
          <p:cNvPr id="15" name="矩形 14"/>
          <p:cNvSpPr/>
          <p:nvPr/>
        </p:nvSpPr>
        <p:spPr>
          <a:xfrm>
            <a:off x="2660015" y="1792605"/>
            <a:ext cx="6694170" cy="828675"/>
          </a:xfrm>
          <a:prstGeom prst="rect">
            <a:avLst/>
          </a:prstGeom>
        </p:spPr>
        <p:txBody>
          <a:bodyPr wrap="square" lIns="91438" tIns="45719" rIns="91438" bIns="45719">
            <a:spAutoFit/>
          </a:bodyPr>
          <a:lstStyle/>
          <a:p>
            <a:pPr marL="179705" indent="-171450" algn="just" defTabSz="913765">
              <a:lnSpc>
                <a:spcPct val="150000"/>
              </a:lnSpc>
              <a:spcBef>
                <a:spcPts val="600"/>
              </a:spcBef>
            </a:pPr>
            <a:r>
              <a:rPr lang="zh-CN" sz="3200" dirty="0">
                <a:latin typeface="楷体" panose="02010609060101010101" pitchFamily="49" charset="-122"/>
                <a:ea typeface="楷体" panose="02010609060101010101" pitchFamily="49" charset="-122"/>
              </a:rPr>
              <a:t>一、</a:t>
            </a:r>
            <a:r>
              <a:rPr lang="zh-CN" altLang="en-US" sz="3200" dirty="0">
                <a:latin typeface="楷体" panose="02010609060101010101" pitchFamily="49" charset="-122"/>
                <a:ea typeface="楷体" panose="02010609060101010101" pitchFamily="49" charset="-122"/>
              </a:rPr>
              <a:t>婚礼的由来</a:t>
            </a:r>
            <a:r>
              <a:rPr lang="en-US" altLang="zh-CN" sz="3200" dirty="0">
                <a:latin typeface="方正舒体" panose="02010601030101010101" pitchFamily="2" charset="-122"/>
                <a:ea typeface="方正舒体" panose="02010601030101010101" pitchFamily="2" charset="-122"/>
              </a:rPr>
              <a:t>(Origin of wedding)</a:t>
            </a:r>
            <a:endParaRPr lang="en-US" altLang="zh-CN" sz="3200" dirty="0">
              <a:latin typeface="方正舒体" panose="02010601030101010101" pitchFamily="2" charset="-122"/>
              <a:ea typeface="方正舒体" panose="02010601030101010101" pitchFamily="2" charset="-122"/>
            </a:endParaRPr>
          </a:p>
        </p:txBody>
      </p:sp>
      <p:sp>
        <p:nvSpPr>
          <p:cNvPr id="18" name="矩形 14"/>
          <p:cNvSpPr/>
          <p:nvPr/>
        </p:nvSpPr>
        <p:spPr>
          <a:xfrm>
            <a:off x="2660015" y="3278505"/>
            <a:ext cx="7987665" cy="828675"/>
          </a:xfrm>
          <a:prstGeom prst="rect">
            <a:avLst/>
          </a:prstGeom>
        </p:spPr>
        <p:txBody>
          <a:bodyPr wrap="square" lIns="91438" tIns="45719" rIns="91438" bIns="45719">
            <a:spAutoFit/>
          </a:bodyPr>
          <a:lstStyle/>
          <a:p>
            <a:pPr marL="179705" indent="-171450" algn="just" defTabSz="913765">
              <a:lnSpc>
                <a:spcPct val="150000"/>
              </a:lnSpc>
              <a:spcBef>
                <a:spcPts val="600"/>
              </a:spcBef>
            </a:pPr>
            <a:r>
              <a:rPr lang="zh-CN" sz="3200" dirty="0">
                <a:latin typeface="楷体" panose="02010609060101010101" pitchFamily="49" charset="-122"/>
                <a:ea typeface="楷体" panose="02010609060101010101" pitchFamily="49" charset="-122"/>
              </a:rPr>
              <a:t>二、</a:t>
            </a:r>
            <a:r>
              <a:rPr lang="zh-CN" altLang="en-US" sz="3200" dirty="0">
                <a:latin typeface="楷体" panose="02010609060101010101" pitchFamily="49" charset="-122"/>
                <a:ea typeface="楷体" panose="02010609060101010101" pitchFamily="49" charset="-122"/>
                <a:sym typeface="+mn-ea"/>
              </a:rPr>
              <a:t>传统婚礼</a:t>
            </a:r>
            <a:r>
              <a:rPr lang="en-US" altLang="zh-CN" sz="3200" dirty="0">
                <a:latin typeface="方正舒体" panose="02010601030101010101" pitchFamily="2" charset="-122"/>
                <a:ea typeface="方正舒体" panose="02010601030101010101" pitchFamily="2" charset="-122"/>
                <a:sym typeface="+mn-ea"/>
              </a:rPr>
              <a:t>(Traditional wedding)</a:t>
            </a:r>
            <a:endParaRPr lang="en-US" altLang="zh-CN" sz="3200" dirty="0">
              <a:latin typeface="方正舒体" panose="02010601030101010101" pitchFamily="2" charset="-122"/>
              <a:ea typeface="方正舒体" panose="02010601030101010101" pitchFamily="2" charset="-122"/>
            </a:endParaRPr>
          </a:p>
        </p:txBody>
      </p:sp>
      <p:pic>
        <p:nvPicPr>
          <p:cNvPr id="4" name="图片 3"/>
          <p:cNvPicPr>
            <a:picLocks noChangeAspect="1"/>
          </p:cNvPicPr>
          <p:nvPr/>
        </p:nvPicPr>
        <p:blipFill>
          <a:blip r:embed="rId2"/>
          <a:stretch>
            <a:fillRect/>
          </a:stretch>
        </p:blipFill>
        <p:spPr>
          <a:xfrm>
            <a:off x="1758483" y="3636540"/>
            <a:ext cx="607060" cy="325120"/>
          </a:xfrm>
          <a:prstGeom prst="rect">
            <a:avLst/>
          </a:prstGeom>
        </p:spPr>
      </p:pic>
      <p:pic>
        <p:nvPicPr>
          <p:cNvPr id="12" name="图片 11"/>
          <p:cNvPicPr>
            <a:picLocks noChangeAspect="1"/>
          </p:cNvPicPr>
          <p:nvPr/>
        </p:nvPicPr>
        <p:blipFill>
          <a:blip r:embed="rId2"/>
          <a:stretch>
            <a:fillRect/>
          </a:stretch>
        </p:blipFill>
        <p:spPr>
          <a:xfrm>
            <a:off x="1758483" y="5203033"/>
            <a:ext cx="607060" cy="325120"/>
          </a:xfrm>
          <a:prstGeom prst="rect">
            <a:avLst/>
          </a:prstGeom>
        </p:spPr>
      </p:pic>
      <p:sp>
        <p:nvSpPr>
          <p:cNvPr id="13" name="矩形 14"/>
          <p:cNvSpPr/>
          <p:nvPr/>
        </p:nvSpPr>
        <p:spPr>
          <a:xfrm>
            <a:off x="2740660" y="4876165"/>
            <a:ext cx="8047355" cy="828675"/>
          </a:xfrm>
          <a:prstGeom prst="rect">
            <a:avLst/>
          </a:prstGeom>
        </p:spPr>
        <p:txBody>
          <a:bodyPr wrap="square" lIns="91438" tIns="45719" rIns="91438" bIns="45719">
            <a:spAutoFit/>
          </a:bodyPr>
          <a:lstStyle/>
          <a:p>
            <a:pPr marL="179705" indent="-171450" algn="just" defTabSz="913765">
              <a:lnSpc>
                <a:spcPct val="150000"/>
              </a:lnSpc>
              <a:spcBef>
                <a:spcPts val="600"/>
              </a:spcBef>
            </a:pPr>
            <a:r>
              <a:rPr lang="zh-CN" altLang="en-US" sz="3200" dirty="0">
                <a:latin typeface="楷体" panose="02010609060101010101" pitchFamily="49" charset="-122"/>
                <a:ea typeface="楷体" panose="02010609060101010101" pitchFamily="49" charset="-122"/>
              </a:rPr>
              <a:t>三</a:t>
            </a:r>
            <a:r>
              <a:rPr lang="zh-CN" sz="3200" dirty="0">
                <a:latin typeface="楷体" panose="02010609060101010101" pitchFamily="49" charset="-122"/>
                <a:ea typeface="楷体" panose="02010609060101010101" pitchFamily="49" charset="-122"/>
              </a:rPr>
              <a:t>、</a:t>
            </a:r>
            <a:r>
              <a:rPr lang="zh-CN" altLang="en-US" sz="3200" dirty="0">
                <a:latin typeface="楷体" panose="02010609060101010101" pitchFamily="49" charset="-122"/>
                <a:ea typeface="楷体" panose="02010609060101010101" pitchFamily="49" charset="-122"/>
                <a:sym typeface="+mn-ea"/>
              </a:rPr>
              <a:t>现代婚礼</a:t>
            </a:r>
            <a:r>
              <a:rPr lang="en-US" altLang="zh-CN" sz="3200" dirty="0">
                <a:latin typeface="方正舒体" panose="02010601030101010101" pitchFamily="2" charset="-122"/>
                <a:ea typeface="方正舒体" panose="02010601030101010101" pitchFamily="2" charset="-122"/>
                <a:sym typeface="+mn-ea"/>
              </a:rPr>
              <a:t>(Modern wedding)</a:t>
            </a:r>
            <a:endParaRPr lang="en-US" altLang="zh-CN" sz="3200" dirty="0">
              <a:latin typeface="方正舒体" panose="02010601030101010101" pitchFamily="2" charset="-122"/>
              <a:ea typeface="方正舒体" panose="02010601030101010101" pitchFamily="2" charset="-122"/>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0620" y="951230"/>
            <a:ext cx="5554345" cy="3632835"/>
          </a:xfrm>
          <a:prstGeom prst="rect">
            <a:avLst/>
          </a:prstGeom>
        </p:spPr>
      </p:pic>
      <p:sp>
        <p:nvSpPr>
          <p:cNvPr id="4" name="文本占位符 3"/>
          <p:cNvSpPr>
            <a:spLocks noGrp="1"/>
          </p:cNvSpPr>
          <p:nvPr>
            <p:ph type="body" idx="1"/>
          </p:nvPr>
        </p:nvSpPr>
        <p:spPr>
          <a:xfrm>
            <a:off x="454660" y="4929505"/>
            <a:ext cx="11565890" cy="1311275"/>
          </a:xfrm>
        </p:spPr>
        <p:txBody>
          <a:bodyPr>
            <a:noAutofit/>
          </a:bodyPr>
          <a:p>
            <a:pPr marL="0" lvl="0" indent="0" algn="l" fontAlgn="auto">
              <a:lnSpc>
                <a:spcPct val="150000"/>
              </a:lnSpc>
              <a:spcBef>
                <a:spcPct val="0"/>
              </a:spcBef>
              <a:buNone/>
            </a:pPr>
            <a:r>
              <a:rPr lang="en-US" altLang="zh-CN" sz="2800" b="1" dirty="0">
                <a:solidFill>
                  <a:schemeClr val="accent1"/>
                </a:solidFill>
                <a:latin typeface="方正舒体" panose="02010601030101010101" pitchFamily="2" charset="-122"/>
                <a:ea typeface="方正舒体" panose="02010601030101010101" pitchFamily="2" charset="-122"/>
                <a:sym typeface="+mn-ea"/>
              </a:rPr>
              <a:t>The third bow</a:t>
            </a:r>
            <a:r>
              <a:rPr lang="en-US" altLang="zh-CN" sz="2800" b="1" dirty="0">
                <a:solidFill>
                  <a:srgbClr val="1E1C11"/>
                </a:solidFill>
                <a:latin typeface="方正舒体" panose="02010601030101010101" pitchFamily="2" charset="-122"/>
                <a:ea typeface="方正舒体" panose="02010601030101010101" pitchFamily="2" charset="-122"/>
                <a:sym typeface="+mn-ea"/>
              </a:rPr>
              <a:t> is that the new couple bow to each other that means they should love to old age.</a:t>
            </a:r>
            <a:endParaRPr lang="en-US" altLang="zh-CN" sz="2800" b="1" dirty="0">
              <a:solidFill>
                <a:srgbClr val="1E1C11"/>
              </a:solidFill>
              <a:latin typeface="方正舒体" panose="02010601030101010101" pitchFamily="2" charset="-122"/>
              <a:ea typeface="方正舒体" panose="02010601030101010101" pitchFamily="2" charset="-122"/>
            </a:endParaRPr>
          </a:p>
          <a:p>
            <a:pPr marL="0" lvl="0" indent="0" algn="l" fontAlgn="auto">
              <a:lnSpc>
                <a:spcPct val="150000"/>
              </a:lnSpc>
              <a:spcBef>
                <a:spcPct val="0"/>
              </a:spcBef>
              <a:buNone/>
            </a:pPr>
            <a:endParaRPr lang="zh-CN" altLang="en-US" sz="2800" b="1" dirty="0">
              <a:solidFill>
                <a:schemeClr val="tx1"/>
              </a:solidFill>
              <a:latin typeface="方正舒体" panose="02010601030101010101" pitchFamily="2" charset="-122"/>
              <a:ea typeface="方正舒体" panose="02010601030101010101" pitchFamily="2" charset="-122"/>
              <a:cs typeface="Times New Roman" panose="02020603050405020304" pitchFamily="18" charset="0"/>
              <a:sym typeface="+mn-ea"/>
            </a:endParaRPr>
          </a:p>
        </p:txBody>
      </p:sp>
      <p:sp>
        <p:nvSpPr>
          <p:cNvPr id="2" name="TextBox 31"/>
          <p:cNvSpPr txBox="1"/>
          <p:nvPr/>
        </p:nvSpPr>
        <p:spPr>
          <a:xfrm>
            <a:off x="1157605" y="127635"/>
            <a:ext cx="10705465" cy="532765"/>
          </a:xfrm>
          <a:prstGeom prst="rect">
            <a:avLst/>
          </a:prstGeom>
          <a:noFill/>
          <a:effectLst>
            <a:softEdge rad="12700"/>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lvl="0" algn="ctr">
              <a:lnSpc>
                <a:spcPct val="90000"/>
              </a:lnSpc>
              <a:spcBef>
                <a:spcPct val="0"/>
              </a:spcBef>
            </a:pPr>
            <a:r>
              <a:rPr lang="zh-CN" altLang="en-US" sz="3200" b="1" dirty="0">
                <a:solidFill>
                  <a:schemeClr val="tx1"/>
                </a:solidFill>
                <a:effectLst/>
                <a:latin typeface="楷体" panose="02010609060101010101" pitchFamily="49" charset="-122"/>
                <a:ea typeface="楷体" panose="02010609060101010101" pitchFamily="49" charset="-122"/>
                <a:sym typeface="+mn-ea"/>
              </a:rPr>
              <a:t>五、三拜 </a:t>
            </a:r>
            <a:r>
              <a:rPr lang="en-US" altLang="zh-CN" sz="3200" b="1" dirty="0">
                <a:solidFill>
                  <a:schemeClr val="tx1"/>
                </a:solidFill>
                <a:effectLst/>
                <a:latin typeface="方正舒体" panose="02010601030101010101" pitchFamily="2" charset="-122"/>
                <a:ea typeface="方正舒体" panose="02010601030101010101" pitchFamily="2" charset="-122"/>
                <a:sym typeface="+mn-ea"/>
              </a:rPr>
              <a:t>Three kowtows</a:t>
            </a:r>
            <a:endParaRPr lang="zh-CN" altLang="en-US" sz="3200" b="1" dirty="0">
              <a:solidFill>
                <a:schemeClr val="tx1"/>
              </a:solidFill>
              <a:effectLst/>
              <a:latin typeface="方正舒体" panose="02010601030101010101" pitchFamily="2" charset="-122"/>
              <a:ea typeface="方正舒体" panose="02010601030101010101" pitchFamily="2" charset="-122"/>
              <a:sym typeface="+mn-ea"/>
            </a:endParaRPr>
          </a:p>
        </p:txBody>
      </p:sp>
    </p:spTree>
  </p:cSld>
  <p:clrMapOvr>
    <a:masterClrMapping/>
  </p:clrMapOvr>
  <p:transition spd="slow">
    <p:wheel spokes="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2372360" y="59690"/>
            <a:ext cx="7447915" cy="643890"/>
          </a:xfrm>
          <a:prstGeom prst="rect">
            <a:avLst/>
          </a:prstGeom>
          <a:noFill/>
          <a:effectLst>
            <a:softEdge rad="12700"/>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algn="ctr"/>
            <a:r>
              <a:rPr lang="zh-CN" altLang="en-US" sz="3600" dirty="0">
                <a:solidFill>
                  <a:schemeClr val="tx1"/>
                </a:solidFill>
                <a:effectLst/>
                <a:latin typeface="楷体" panose="02010609060101010101" pitchFamily="49" charset="-122"/>
                <a:ea typeface="楷体" panose="02010609060101010101" pitchFamily="49" charset="-122"/>
              </a:rPr>
              <a:t>六、敬茶 </a:t>
            </a:r>
            <a:r>
              <a:rPr lang="en-US" altLang="zh-CN" sz="3600" dirty="0">
                <a:solidFill>
                  <a:schemeClr val="tx1"/>
                </a:solidFill>
                <a:effectLst/>
                <a:latin typeface="方正舒体" panose="02010601030101010101" pitchFamily="2" charset="-122"/>
                <a:ea typeface="方正舒体" panose="02010601030101010101" pitchFamily="2" charset="-122"/>
              </a:rPr>
              <a:t>offer a cup of tea</a:t>
            </a:r>
            <a:endParaRPr lang="en-US" altLang="zh-CN" sz="3600" b="1" dirty="0">
              <a:solidFill>
                <a:schemeClr val="tx1"/>
              </a:solidFill>
              <a:effectLst/>
              <a:latin typeface="方正舒体" panose="02010601030101010101" pitchFamily="2" charset="-122"/>
              <a:ea typeface="方正舒体" panose="02010601030101010101" pitchFamily="2" charset="-122"/>
              <a:sym typeface="Arial" panose="020B0604020202020204" pitchFamily="34" charset="0"/>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0110" y="714375"/>
            <a:ext cx="5469255" cy="3157220"/>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rcRect b="12868"/>
          <a:stretch>
            <a:fillRect/>
          </a:stretch>
        </p:blipFill>
        <p:spPr>
          <a:xfrm>
            <a:off x="1127760" y="731520"/>
            <a:ext cx="4624705" cy="3122930"/>
          </a:xfrm>
          <a:prstGeom prst="rect">
            <a:avLst/>
          </a:prstGeom>
        </p:spPr>
      </p:pic>
      <p:sp>
        <p:nvSpPr>
          <p:cNvPr id="3" name="TextBox 31"/>
          <p:cNvSpPr txBox="1"/>
          <p:nvPr/>
        </p:nvSpPr>
        <p:spPr>
          <a:xfrm>
            <a:off x="1049020" y="3948430"/>
            <a:ext cx="10380345" cy="2525395"/>
          </a:xfrm>
          <a:prstGeom prst="rect">
            <a:avLst/>
          </a:prstGeom>
          <a:noFill/>
          <a:effectLst>
            <a:softEdge rad="12700"/>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algn="l">
              <a:lnSpc>
                <a:spcPct val="110000"/>
              </a:lnSpc>
            </a:pPr>
            <a:r>
              <a:rPr sz="2400" dirty="0">
                <a:solidFill>
                  <a:schemeClr val="tx1"/>
                </a:solidFill>
                <a:effectLst/>
                <a:latin typeface="楷体" panose="02010609060101010101" pitchFamily="49" charset="-122"/>
                <a:ea typeface="楷体" panose="02010609060101010101" pitchFamily="49" charset="-122"/>
              </a:rPr>
              <a:t>在古代，茶有着特殊的意义</a:t>
            </a:r>
            <a:r>
              <a:rPr lang="zh-CN" sz="2400" dirty="0">
                <a:solidFill>
                  <a:schemeClr val="tx1"/>
                </a:solidFill>
                <a:effectLst/>
                <a:latin typeface="楷体" panose="02010609060101010101" pitchFamily="49" charset="-122"/>
                <a:ea typeface="楷体" panose="02010609060101010101" pitchFamily="49" charset="-122"/>
              </a:rPr>
              <a:t>，</a:t>
            </a:r>
            <a:r>
              <a:rPr sz="2400" dirty="0">
                <a:solidFill>
                  <a:schemeClr val="tx1"/>
                </a:solidFill>
                <a:effectLst/>
                <a:latin typeface="楷体" panose="02010609060101010101" pitchFamily="49" charset="-122"/>
                <a:ea typeface="楷体" panose="02010609060101010101" pitchFamily="49" charset="-122"/>
              </a:rPr>
              <a:t>结婚以茶为证，当时意为女子要对丈夫服从和专一</a:t>
            </a:r>
            <a:r>
              <a:rPr lang="zh-CN" sz="2400" dirty="0">
                <a:solidFill>
                  <a:schemeClr val="tx1"/>
                </a:solidFill>
                <a:effectLst/>
                <a:latin typeface="楷体" panose="02010609060101010101" pitchFamily="49" charset="-122"/>
                <a:ea typeface="楷体" panose="02010609060101010101" pitchFamily="49" charset="-122"/>
              </a:rPr>
              <a:t>。</a:t>
            </a:r>
            <a:endParaRPr lang="zh-CN" sz="2400" dirty="0">
              <a:solidFill>
                <a:schemeClr val="tx1"/>
              </a:solidFill>
              <a:effectLst/>
              <a:latin typeface="楷体" panose="02010609060101010101" pitchFamily="49" charset="-122"/>
              <a:ea typeface="楷体" panose="02010609060101010101" pitchFamily="49" charset="-122"/>
            </a:endParaRPr>
          </a:p>
          <a:p>
            <a:pPr algn="l">
              <a:lnSpc>
                <a:spcPct val="110000"/>
              </a:lnSpc>
            </a:pPr>
            <a:r>
              <a:rPr lang="zh-CN" sz="3200" dirty="0">
                <a:solidFill>
                  <a:schemeClr val="tx1"/>
                </a:solidFill>
                <a:effectLst/>
                <a:latin typeface="方正舒体" panose="02010601030101010101" pitchFamily="2" charset="-122"/>
                <a:ea typeface="方正舒体" panose="02010601030101010101" pitchFamily="2" charset="-122"/>
              </a:rPr>
              <a:t>The marriage was witnessed by tea, which at that time meant a woman's obedience and devotion to her husband.</a:t>
            </a:r>
            <a:endParaRPr lang="zh-CN" sz="3200" dirty="0">
              <a:solidFill>
                <a:schemeClr val="tx1"/>
              </a:solidFill>
              <a:effectLst/>
              <a:latin typeface="方正舒体" panose="02010601030101010101" pitchFamily="2" charset="-122"/>
              <a:ea typeface="方正舒体" panose="02010601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1167765" y="151130"/>
            <a:ext cx="7447915" cy="643890"/>
          </a:xfrm>
          <a:prstGeom prst="rect">
            <a:avLst/>
          </a:prstGeom>
          <a:noFill/>
          <a:effectLst>
            <a:softEdge rad="12700"/>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zh-CN" altLang="en-US" sz="3600" dirty="0">
                <a:solidFill>
                  <a:schemeClr val="tx1"/>
                </a:solidFill>
                <a:effectLst/>
                <a:latin typeface="楷体" panose="02010609060101010101" pitchFamily="49" charset="-122"/>
                <a:ea typeface="楷体" panose="02010609060101010101" pitchFamily="49" charset="-122"/>
              </a:rPr>
              <a:t>七、</a:t>
            </a:r>
            <a:r>
              <a:rPr lang="en-US" altLang="x-none" sz="3600" b="1" dirty="0">
                <a:solidFill>
                  <a:schemeClr val="tx1"/>
                </a:solidFill>
                <a:latin typeface="方正舒体" panose="02010601030101010101" pitchFamily="2" charset="-122"/>
                <a:ea typeface="方正舒体" panose="02010601030101010101" pitchFamily="2" charset="-122"/>
                <a:sym typeface="+mn-ea"/>
              </a:rPr>
              <a:t>give red envelopes</a:t>
            </a:r>
            <a:endParaRPr lang="en-US" altLang="x-none" sz="3600" b="1" dirty="0">
              <a:solidFill>
                <a:schemeClr val="tx1"/>
              </a:solidFill>
              <a:effectLst/>
              <a:latin typeface="方正舒体" panose="02010601030101010101" pitchFamily="2" charset="-122"/>
              <a:ea typeface="方正舒体" panose="02010601030101010101" pitchFamily="2" charset="-122"/>
              <a:sym typeface="+mn-ea"/>
            </a:endParaRPr>
          </a:p>
        </p:txBody>
      </p:sp>
      <p:pic>
        <p:nvPicPr>
          <p:cNvPr id="2" name="图片 1" descr="timg (4)"/>
          <p:cNvPicPr>
            <a:picLocks noChangeAspect="1"/>
          </p:cNvPicPr>
          <p:nvPr/>
        </p:nvPicPr>
        <p:blipFill>
          <a:blip r:embed="rId2"/>
          <a:stretch>
            <a:fillRect/>
          </a:stretch>
        </p:blipFill>
        <p:spPr>
          <a:xfrm>
            <a:off x="949960" y="984250"/>
            <a:ext cx="8618220" cy="3611880"/>
          </a:xfrm>
          <a:prstGeom prst="rect">
            <a:avLst/>
          </a:prstGeom>
        </p:spPr>
      </p:pic>
      <p:sp>
        <p:nvSpPr>
          <p:cNvPr id="12" name="文本框 11"/>
          <p:cNvSpPr txBox="1"/>
          <p:nvPr/>
        </p:nvSpPr>
        <p:spPr>
          <a:xfrm>
            <a:off x="949960" y="4825365"/>
            <a:ext cx="8803005" cy="953135"/>
          </a:xfrm>
          <a:prstGeom prst="rect">
            <a:avLst/>
          </a:prstGeom>
          <a:noFill/>
          <a:ln>
            <a:noFill/>
          </a:ln>
        </p:spPr>
        <p:txBody>
          <a:bodyPr wrap="square" rtlCol="0">
            <a:spAutoFit/>
          </a:bodyPr>
          <a:p>
            <a:pPr>
              <a:buNone/>
            </a:pPr>
            <a:r>
              <a:rPr lang="en-US" altLang="zh-CN" sz="2800" b="1">
                <a:solidFill>
                  <a:schemeClr val="tx1"/>
                </a:solidFill>
                <a:latin typeface="方正舒体" panose="02010601030101010101" pitchFamily="2" charset="-122"/>
                <a:ea typeface="方正舒体" panose="02010601030101010101" pitchFamily="2" charset="-122"/>
                <a:cs typeface="Times New Roman" panose="02020603050405020304" pitchFamily="18" charset="0"/>
                <a:sym typeface="+mn-ea"/>
              </a:rPr>
              <a:t>After that, the superiors</a:t>
            </a:r>
            <a:r>
              <a:rPr lang="zh-CN" altLang="en-US" sz="2800" b="1">
                <a:solidFill>
                  <a:schemeClr val="tx1"/>
                </a:solidFill>
                <a:latin typeface="楷体" panose="02010609060101010101" pitchFamily="49" charset="-122"/>
                <a:ea typeface="楷体" panose="02010609060101010101" pitchFamily="49" charset="-122"/>
                <a:cs typeface="Times New Roman" panose="02020603050405020304" pitchFamily="18" charset="0"/>
                <a:sym typeface="+mn-ea"/>
              </a:rPr>
              <a:t>（长辈）</a:t>
            </a:r>
            <a:r>
              <a:rPr lang="zh-CN" altLang="en-US" sz="2800" b="1">
                <a:solidFill>
                  <a:schemeClr val="tx1"/>
                </a:solidFill>
                <a:latin typeface="方正舒体" panose="02010601030101010101" pitchFamily="2" charset="-122"/>
                <a:ea typeface="方正舒体" panose="02010601030101010101" pitchFamily="2" charset="-122"/>
                <a:cs typeface="Times New Roman" panose="02020603050405020304" pitchFamily="18" charset="0"/>
                <a:sym typeface="+mn-ea"/>
              </a:rPr>
              <a:t> </a:t>
            </a:r>
            <a:r>
              <a:rPr lang="en-US" altLang="zh-CN" sz="2800" b="1">
                <a:solidFill>
                  <a:schemeClr val="tx1"/>
                </a:solidFill>
                <a:latin typeface="方正舒体" panose="02010601030101010101" pitchFamily="2" charset="-122"/>
                <a:ea typeface="方正舒体" panose="02010601030101010101" pitchFamily="2" charset="-122"/>
                <a:cs typeface="Times New Roman" panose="02020603050405020304" pitchFamily="18" charset="0"/>
                <a:sym typeface="+mn-ea"/>
              </a:rPr>
              <a:t>will give them red packages  with monetary gifts and wish them well. </a:t>
            </a:r>
            <a:endParaRPr lang="en-US" altLang="zh-CN" sz="2800" b="1" dirty="0">
              <a:solidFill>
                <a:schemeClr val="tx1"/>
              </a:solidFill>
              <a:latin typeface="方正舒体" panose="02010601030101010101" pitchFamily="2" charset="-122"/>
              <a:ea typeface="方正舒体" panose="02010601030101010101" pitchFamily="2"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1271270" y="93980"/>
            <a:ext cx="10705465" cy="532765"/>
          </a:xfrm>
          <a:prstGeom prst="rect">
            <a:avLst/>
          </a:prstGeom>
          <a:noFill/>
          <a:effectLst>
            <a:softEdge rad="12700"/>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lvl="0" algn="ctr">
              <a:lnSpc>
                <a:spcPct val="90000"/>
              </a:lnSpc>
              <a:spcBef>
                <a:spcPct val="0"/>
              </a:spcBef>
            </a:pPr>
            <a:r>
              <a:rPr lang="zh-CN" altLang="en-US" sz="3200" b="1" dirty="0">
                <a:solidFill>
                  <a:schemeClr val="tx1"/>
                </a:solidFill>
                <a:effectLst/>
                <a:latin typeface="楷体" panose="02010609060101010101" pitchFamily="49" charset="-122"/>
                <a:ea typeface="楷体" panose="02010609060101010101" pitchFamily="49" charset="-122"/>
                <a:sym typeface="+mn-ea"/>
              </a:rPr>
              <a:t>八、送入洞房</a:t>
            </a:r>
            <a:r>
              <a:rPr lang="zh-CN" altLang="en-US" sz="3200" b="1" dirty="0">
                <a:solidFill>
                  <a:schemeClr val="tx1"/>
                </a:solidFill>
                <a:effectLst/>
                <a:latin typeface="方正舒体" panose="02010601030101010101" pitchFamily="2" charset="-122"/>
                <a:ea typeface="方正舒体" panose="02010601030101010101" pitchFamily="2" charset="-122"/>
                <a:sym typeface="+mn-ea"/>
              </a:rPr>
              <a:t> </a:t>
            </a:r>
            <a:r>
              <a:rPr lang="en-US" altLang="zh-CN" sz="3200" b="1" dirty="0">
                <a:solidFill>
                  <a:schemeClr val="tx1"/>
                </a:solidFill>
                <a:effectLst/>
                <a:latin typeface="方正舒体" panose="02010601030101010101" pitchFamily="2" charset="-122"/>
                <a:ea typeface="方正舒体" panose="02010601030101010101" pitchFamily="2" charset="-122"/>
                <a:sym typeface="+mn-ea"/>
              </a:rPr>
              <a:t>Enter the bridal chamber</a:t>
            </a:r>
            <a:endParaRPr lang="zh-CN" altLang="en-US" sz="3200" b="1" dirty="0">
              <a:solidFill>
                <a:schemeClr val="tx1"/>
              </a:solidFill>
              <a:effectLst/>
              <a:latin typeface="方正舒体" panose="02010601030101010101" pitchFamily="2" charset="-122"/>
              <a:ea typeface="方正舒体" panose="02010601030101010101" pitchFamily="2" charset="-122"/>
              <a:sym typeface="+mn-ea"/>
            </a:endParaRPr>
          </a:p>
        </p:txBody>
      </p:sp>
      <p:sp>
        <p:nvSpPr>
          <p:cNvPr id="4" name="文本占位符 3"/>
          <p:cNvSpPr>
            <a:spLocks noGrp="1"/>
          </p:cNvSpPr>
          <p:nvPr>
            <p:ph type="body" idx="1"/>
          </p:nvPr>
        </p:nvSpPr>
        <p:spPr>
          <a:xfrm>
            <a:off x="358775" y="4175760"/>
            <a:ext cx="11442065" cy="1960880"/>
          </a:xfrm>
        </p:spPr>
        <p:txBody>
          <a:bodyPr>
            <a:noAutofit/>
          </a:bodyPr>
          <a:p>
            <a:pPr algn="just" fontAlgn="auto">
              <a:lnSpc>
                <a:spcPct val="150000"/>
              </a:lnSpc>
              <a:spcBef>
                <a:spcPts val="0"/>
              </a:spcBef>
            </a:pPr>
            <a:r>
              <a:rPr lang="en-US" altLang="zh-CN" sz="2800" b="1" dirty="0">
                <a:solidFill>
                  <a:schemeClr val="tx1"/>
                </a:solidFill>
                <a:latin typeface="方正舒体" panose="02010601030101010101" pitchFamily="2" charset="-122"/>
                <a:ea typeface="方正舒体" panose="02010601030101010101" pitchFamily="2" charset="-122"/>
                <a:cs typeface="Comic Sans MS" panose="030F0702030302020204" charset="0"/>
                <a:sym typeface="+mn-ea"/>
              </a:rPr>
              <a:t>T</a:t>
            </a:r>
            <a:r>
              <a:rPr lang="zh-CN" altLang="en-US" sz="2800" b="1" dirty="0">
                <a:solidFill>
                  <a:schemeClr val="tx1"/>
                </a:solidFill>
                <a:latin typeface="方正舒体" panose="02010601030101010101" pitchFamily="2" charset="-122"/>
                <a:ea typeface="方正舒体" panose="02010601030101010101" pitchFamily="2" charset="-122"/>
                <a:cs typeface="Comic Sans MS" panose="030F0702030302020204" charset="0"/>
                <a:sym typeface="+mn-ea"/>
              </a:rPr>
              <a:t>he bride and  groom are sent into the bridal chamber</a:t>
            </a:r>
            <a:r>
              <a:rPr lang="en-US" altLang="zh-CN" sz="2800" b="1" dirty="0">
                <a:solidFill>
                  <a:schemeClr val="tx1"/>
                </a:solidFill>
                <a:latin typeface="方正舒体" panose="02010601030101010101" pitchFamily="2" charset="-122"/>
                <a:ea typeface="方正舒体" panose="02010601030101010101" pitchFamily="2" charset="-122"/>
                <a:cs typeface="Comic Sans MS" panose="030F0702030302020204" charset="0"/>
                <a:sym typeface="+mn-ea"/>
              </a:rPr>
              <a:t>.The bride </a:t>
            </a:r>
            <a:r>
              <a:rPr lang="en-US" altLang="zh-CN" sz="2800" b="1" dirty="0">
                <a:solidFill>
                  <a:schemeClr val="tx1"/>
                </a:solidFill>
                <a:latin typeface="方正舒体" panose="02010601030101010101" pitchFamily="2" charset="-122"/>
                <a:ea typeface="方正舒体" panose="02010601030101010101" pitchFamily="2" charset="-122"/>
                <a:sym typeface="+mn-ea"/>
              </a:rPr>
              <a:t>Sit up in bed to Wait.</a:t>
            </a:r>
            <a:endParaRPr lang="en-US" altLang="zh-CN" sz="2800" b="1" dirty="0">
              <a:solidFill>
                <a:schemeClr val="tx1"/>
              </a:solidFill>
              <a:latin typeface="方正舒体" panose="02010601030101010101" pitchFamily="2" charset="-122"/>
              <a:ea typeface="方正舒体" panose="02010601030101010101" pitchFamily="2" charset="-122"/>
              <a:cs typeface="Comic Sans MS" panose="030F0702030302020204" charset="0"/>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rcRect b="11555"/>
          <a:stretch>
            <a:fillRect/>
          </a:stretch>
        </p:blipFill>
        <p:spPr>
          <a:xfrm>
            <a:off x="626110" y="963930"/>
            <a:ext cx="4693285" cy="2769235"/>
          </a:xfrm>
          <a:prstGeom prst="rect">
            <a:avLst/>
          </a:prstGeom>
        </p:spPr>
      </p:pic>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rcRect b="11937"/>
          <a:stretch>
            <a:fillRect/>
          </a:stretch>
        </p:blipFill>
        <p:spPr>
          <a:xfrm>
            <a:off x="5966460" y="963930"/>
            <a:ext cx="4714240" cy="2769235"/>
          </a:xfrm>
          <a:prstGeom prst="rect">
            <a:avLst/>
          </a:prstGeom>
        </p:spPr>
      </p:pic>
    </p:spTree>
  </p:cSld>
  <p:clrMapOvr>
    <a:masterClrMapping/>
  </p:clrMapOvr>
  <p:transition spd="slow">
    <p:wheel spokes="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1304925" y="93980"/>
            <a:ext cx="10705465" cy="532765"/>
          </a:xfrm>
          <a:prstGeom prst="rect">
            <a:avLst/>
          </a:prstGeom>
          <a:noFill/>
          <a:effectLst>
            <a:softEdge rad="12700"/>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lvl="0" algn="ctr">
              <a:lnSpc>
                <a:spcPct val="90000"/>
              </a:lnSpc>
              <a:spcBef>
                <a:spcPct val="0"/>
              </a:spcBef>
            </a:pPr>
            <a:r>
              <a:rPr lang="zh-CN" altLang="en-US" sz="3200" b="1" dirty="0">
                <a:solidFill>
                  <a:schemeClr val="tx1"/>
                </a:solidFill>
                <a:effectLst/>
                <a:latin typeface="楷体" panose="02010609060101010101" pitchFamily="49" charset="-122"/>
                <a:ea typeface="楷体" panose="02010609060101010101" pitchFamily="49" charset="-122"/>
                <a:sym typeface="+mn-ea"/>
              </a:rPr>
              <a:t>九、婚宴 </a:t>
            </a:r>
            <a:r>
              <a:rPr lang="zh-CN" altLang="en-US" sz="3200" b="1" dirty="0">
                <a:solidFill>
                  <a:schemeClr val="tx1"/>
                </a:solidFill>
                <a:latin typeface="方正舒体" panose="02010601030101010101" pitchFamily="2" charset="-122"/>
                <a:ea typeface="方正舒体" panose="02010601030101010101" pitchFamily="2" charset="-122"/>
                <a:sym typeface="+mn-ea"/>
              </a:rPr>
              <a:t>wedding banquet</a:t>
            </a:r>
            <a:endParaRPr lang="zh-CN" altLang="en-US" sz="3200" b="1" dirty="0">
              <a:solidFill>
                <a:schemeClr val="tx1"/>
              </a:solidFill>
              <a:effectLst/>
              <a:latin typeface="楷体" panose="02010609060101010101" pitchFamily="49" charset="-122"/>
              <a:ea typeface="楷体" panose="02010609060101010101" pitchFamily="49" charset="-122"/>
              <a:sym typeface="+mn-ea"/>
            </a:endParaRPr>
          </a:p>
        </p:txBody>
      </p:sp>
      <p:sp>
        <p:nvSpPr>
          <p:cNvPr id="4" name="文本占位符 3"/>
          <p:cNvSpPr>
            <a:spLocks noGrp="1"/>
          </p:cNvSpPr>
          <p:nvPr>
            <p:ph type="body" idx="1"/>
          </p:nvPr>
        </p:nvSpPr>
        <p:spPr>
          <a:xfrm>
            <a:off x="501015" y="4897120"/>
            <a:ext cx="11408410" cy="1385570"/>
          </a:xfrm>
        </p:spPr>
        <p:txBody>
          <a:bodyPr>
            <a:noAutofit/>
          </a:bodyPr>
          <a:p>
            <a:pPr algn="just" fontAlgn="auto">
              <a:lnSpc>
                <a:spcPct val="150000"/>
              </a:lnSpc>
              <a:spcBef>
                <a:spcPts val="0"/>
              </a:spcBef>
            </a:pPr>
            <a:r>
              <a:rPr lang="zh-CN" altLang="en-US" sz="2800" b="1" dirty="0">
                <a:solidFill>
                  <a:schemeClr val="tx1"/>
                </a:solidFill>
                <a:latin typeface="方正舒体" panose="02010601030101010101" pitchFamily="2" charset="-122"/>
                <a:ea typeface="方正舒体" panose="02010601030101010101" pitchFamily="2" charset="-122"/>
                <a:sym typeface="+mn-ea"/>
              </a:rPr>
              <a:t>The groom</a:t>
            </a:r>
            <a:r>
              <a:rPr lang="en-US" altLang="zh-CN" sz="2800" b="1" dirty="0">
                <a:solidFill>
                  <a:schemeClr val="tx1"/>
                </a:solidFill>
                <a:latin typeface="方正舒体" panose="02010601030101010101" pitchFamily="2" charset="-122"/>
                <a:ea typeface="方正舒体" panose="02010601030101010101" pitchFamily="2" charset="-122"/>
                <a:sym typeface="+mn-ea"/>
              </a:rPr>
              <a:t>’</a:t>
            </a:r>
            <a:r>
              <a:rPr lang="zh-CN" altLang="en-US" sz="2800" b="1" dirty="0">
                <a:solidFill>
                  <a:schemeClr val="tx1"/>
                </a:solidFill>
                <a:latin typeface="方正舒体" panose="02010601030101010101" pitchFamily="2" charset="-122"/>
                <a:ea typeface="方正舒体" panose="02010601030101010101" pitchFamily="2" charset="-122"/>
                <a:sym typeface="+mn-ea"/>
              </a:rPr>
              <a:t>s family will then </a:t>
            </a:r>
            <a:r>
              <a:rPr lang="en-US" altLang="x-none" sz="2800" b="1" dirty="0">
                <a:solidFill>
                  <a:schemeClr val="tx1"/>
                </a:solidFill>
                <a:latin typeface="方正舒体" panose="02010601030101010101" pitchFamily="2" charset="-122"/>
                <a:ea typeface="方正舒体" panose="02010601030101010101" pitchFamily="2" charset="-122"/>
                <a:sym typeface="+mn-ea"/>
              </a:rPr>
              <a:t>give a banquet</a:t>
            </a:r>
            <a:r>
              <a:rPr lang="zh-CN" altLang="en-US" sz="2800" b="1" dirty="0">
                <a:solidFill>
                  <a:schemeClr val="tx1"/>
                </a:solidFill>
                <a:latin typeface="方正舒体" panose="02010601030101010101" pitchFamily="2" charset="-122"/>
                <a:ea typeface="方正舒体" panose="02010601030101010101" pitchFamily="2" charset="-122"/>
                <a:sym typeface="+mn-ea"/>
              </a:rPr>
              <a:t> for the friends and relatives to celebrate the wedding.</a:t>
            </a:r>
            <a:endParaRPr lang="zh-CN" altLang="en-US" sz="2800" b="1" dirty="0">
              <a:solidFill>
                <a:schemeClr val="tx1"/>
              </a:solidFill>
              <a:latin typeface="方正舒体" panose="02010601030101010101" pitchFamily="2" charset="-122"/>
              <a:ea typeface="方正舒体" panose="02010601030101010101" pitchFamily="2" charset="-122"/>
              <a:cs typeface="Comic Sans MS" panose="030F0702030302020204" charset="0"/>
              <a:sym typeface="+mn-ea"/>
            </a:endParaRPr>
          </a:p>
        </p:txBody>
      </p:sp>
      <p:pic>
        <p:nvPicPr>
          <p:cNvPr id="3" name="图片 2" descr="timg (7)"/>
          <p:cNvPicPr>
            <a:picLocks noChangeAspect="1"/>
          </p:cNvPicPr>
          <p:nvPr/>
        </p:nvPicPr>
        <p:blipFill>
          <a:blip r:embed="rId2"/>
          <a:stretch>
            <a:fillRect/>
          </a:stretch>
        </p:blipFill>
        <p:spPr>
          <a:xfrm>
            <a:off x="3492500" y="929640"/>
            <a:ext cx="5207000" cy="3471545"/>
          </a:xfrm>
          <a:prstGeom prst="rect">
            <a:avLst/>
          </a:prstGeom>
        </p:spPr>
      </p:pic>
    </p:spTree>
  </p:cSld>
  <p:clrMapOvr>
    <a:masterClrMapping/>
  </p:clrMapOvr>
  <p:transition spd="slow">
    <p:wheel spokes="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4" name="文本占位符 3"/>
          <p:cNvSpPr>
            <a:spLocks noGrp="1"/>
          </p:cNvSpPr>
          <p:nvPr>
            <p:ph type="body" idx="1"/>
          </p:nvPr>
        </p:nvSpPr>
        <p:spPr>
          <a:xfrm>
            <a:off x="107950" y="3343910"/>
            <a:ext cx="11976735" cy="3129915"/>
          </a:xfrm>
        </p:spPr>
        <p:txBody>
          <a:bodyPr>
            <a:noAutofit/>
          </a:bodyPr>
          <a:p>
            <a:pPr marL="457200" indent="-457200" algn="just" fontAlgn="auto">
              <a:lnSpc>
                <a:spcPct val="140000"/>
              </a:lnSpc>
              <a:spcBef>
                <a:spcPts val="0"/>
              </a:spcBef>
              <a:buFont typeface="Wingdings" panose="05000000000000000000" charset="0"/>
              <a:buChar char=""/>
            </a:pPr>
            <a:r>
              <a:rPr lang="en-US" altLang="zh-CN" sz="2800" b="1" dirty="0">
                <a:solidFill>
                  <a:schemeClr val="tx1"/>
                </a:solidFill>
                <a:latin typeface="方正舒体" panose="02010601030101010101" pitchFamily="2" charset="-122"/>
                <a:ea typeface="方正舒体" panose="02010601030101010101" pitchFamily="2" charset="-122"/>
                <a:sym typeface="+mn-ea"/>
              </a:rPr>
              <a:t>T</a:t>
            </a:r>
            <a:r>
              <a:rPr lang="zh-CN" altLang="en-US" sz="2800" b="1" dirty="0">
                <a:solidFill>
                  <a:schemeClr val="tx1"/>
                </a:solidFill>
                <a:latin typeface="方正舒体" panose="02010601030101010101" pitchFamily="2" charset="-122"/>
                <a:ea typeface="方正舒体" panose="02010601030101010101" pitchFamily="2" charset="-122"/>
                <a:sym typeface="+mn-ea"/>
              </a:rPr>
              <a:t>he groom must </a:t>
            </a:r>
            <a:r>
              <a:rPr lang="en-US" altLang="zh-CN" sz="2800" b="1" dirty="0">
                <a:solidFill>
                  <a:schemeClr val="accent1"/>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sym typeface="+mn-ea"/>
              </a:rPr>
              <a:t>stir up </a:t>
            </a:r>
            <a:r>
              <a:rPr lang="zh-CN" altLang="en-US" sz="2800" b="1" dirty="0">
                <a:solidFill>
                  <a:schemeClr val="accent1"/>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sym typeface="+mn-ea"/>
              </a:rPr>
              <a:t> the </a:t>
            </a:r>
            <a:r>
              <a:rPr lang="en-US" altLang="zh-CN" sz="2800" b="1" dirty="0">
                <a:solidFill>
                  <a:schemeClr val="accent1"/>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sym typeface="+mn-ea"/>
              </a:rPr>
              <a:t>red veil</a:t>
            </a:r>
            <a:r>
              <a:rPr lang="en-US" altLang="zh-CN" sz="2800" b="1" dirty="0">
                <a:solidFill>
                  <a:schemeClr val="tx1"/>
                </a:solidFill>
                <a:latin typeface="方正舒体" panose="02010601030101010101" pitchFamily="2" charset="-122"/>
                <a:ea typeface="方正舒体" panose="02010601030101010101" pitchFamily="2" charset="-122"/>
                <a:sym typeface="+mn-ea"/>
              </a:rPr>
              <a:t> </a:t>
            </a:r>
            <a:r>
              <a:rPr lang="zh-CN" altLang="en-US" sz="2800" b="1" dirty="0">
                <a:solidFill>
                  <a:schemeClr val="tx1"/>
                </a:solidFill>
                <a:latin typeface="方正舒体" panose="02010601030101010101" pitchFamily="2" charset="-122"/>
                <a:ea typeface="方正舒体" panose="02010601030101010101" pitchFamily="2" charset="-122"/>
                <a:sym typeface="+mn-ea"/>
              </a:rPr>
              <a:t> during the wedding night.</a:t>
            </a:r>
            <a:endParaRPr lang="zh-CN" altLang="en-US" sz="2800" b="1" dirty="0">
              <a:solidFill>
                <a:schemeClr val="tx1"/>
              </a:solidFill>
              <a:latin typeface="方正舒体" panose="02010601030101010101" pitchFamily="2" charset="-122"/>
              <a:ea typeface="方正舒体" panose="02010601030101010101" pitchFamily="2" charset="-122"/>
              <a:sym typeface="+mn-ea"/>
            </a:endParaRPr>
          </a:p>
          <a:p>
            <a:pPr marL="457200" indent="-457200" algn="just" fontAlgn="auto">
              <a:lnSpc>
                <a:spcPct val="140000"/>
              </a:lnSpc>
              <a:spcBef>
                <a:spcPts val="0"/>
              </a:spcBef>
              <a:buFont typeface="Wingdings" panose="05000000000000000000" charset="0"/>
              <a:buChar char=""/>
            </a:pPr>
            <a:r>
              <a:rPr lang="zh-CN" altLang="en-US" sz="2800" b="1" dirty="0">
                <a:solidFill>
                  <a:schemeClr val="tx1"/>
                </a:solidFill>
                <a:latin typeface="方正舒体" panose="02010601030101010101" pitchFamily="2" charset="-122"/>
                <a:ea typeface="方正舒体" panose="02010601030101010101" pitchFamily="2" charset="-122"/>
                <a:cs typeface="Comic Sans MS" panose="030F0702030302020204" charset="0"/>
                <a:sym typeface="+mn-ea"/>
              </a:rPr>
              <a:t>The bride and groom</a:t>
            </a:r>
            <a:r>
              <a:rPr lang="zh-CN" altLang="en-US" sz="2800" b="1" dirty="0">
                <a:solidFill>
                  <a:schemeClr val="tx1"/>
                </a:solidFill>
                <a:latin typeface="方正舒体" panose="02010601030101010101" pitchFamily="2" charset="-122"/>
                <a:ea typeface="方正舒体" panose="02010601030101010101" pitchFamily="2" charset="-122"/>
                <a:sym typeface="+mn-ea"/>
              </a:rPr>
              <a:t> will</a:t>
            </a:r>
            <a:r>
              <a:rPr lang="zh-CN" altLang="en-US" sz="2800" b="1" dirty="0">
                <a:solidFill>
                  <a:schemeClr val="tx1"/>
                </a:solidFill>
                <a:latin typeface="方正舒体" panose="02010601030101010101" pitchFamily="2" charset="-122"/>
                <a:ea typeface="方正舒体" panose="02010601030101010101" pitchFamily="2" charset="-122"/>
                <a:cs typeface="Comic Sans MS" panose="030F0702030302020204" charset="0"/>
                <a:sym typeface="+mn-ea"/>
              </a:rPr>
              <a:t> drink </a:t>
            </a:r>
            <a:r>
              <a:rPr lang="zh-CN" altLang="en-US" sz="2800" b="1" dirty="0">
                <a:solidFill>
                  <a:schemeClr val="accent1"/>
                </a:solidFill>
                <a:latin typeface="方正舒体" panose="02010601030101010101" pitchFamily="2" charset="-122"/>
                <a:ea typeface="方正舒体" panose="02010601030101010101" pitchFamily="2" charset="-122"/>
                <a:cs typeface="Comic Sans MS" panose="030F0702030302020204" charset="0"/>
                <a:sym typeface="+mn-ea"/>
              </a:rPr>
              <a:t>“wedlock wine ”</a:t>
            </a:r>
            <a:r>
              <a:rPr lang="zh-CN" altLang="en-US" sz="2800" b="1" dirty="0">
                <a:solidFill>
                  <a:schemeClr val="tx1"/>
                </a:solidFill>
                <a:latin typeface="方正舒体" panose="02010601030101010101" pitchFamily="2" charset="-122"/>
                <a:ea typeface="方正舒体" panose="02010601030101010101" pitchFamily="2" charset="-122"/>
                <a:cs typeface="Comic Sans MS" panose="030F0702030302020204" charset="0"/>
                <a:sym typeface="+mn-ea"/>
              </a:rPr>
              <a:t> </a:t>
            </a:r>
            <a:r>
              <a:rPr lang="en-US" altLang="zh-CN" sz="2800" b="1" dirty="0">
                <a:solidFill>
                  <a:schemeClr val="tx1"/>
                </a:solidFill>
                <a:latin typeface="方正舒体" panose="02010601030101010101" pitchFamily="2" charset="-122"/>
                <a:ea typeface="方正舒体" panose="02010601030101010101" pitchFamily="2" charset="-122"/>
                <a:cs typeface="Comic Sans MS" panose="030F0702030302020204" charset="0"/>
                <a:sym typeface="+mn-ea"/>
              </a:rPr>
              <a:t>,that means </a:t>
            </a:r>
            <a:r>
              <a:rPr lang="en-US" altLang="zh-CN" sz="2800" b="1">
                <a:solidFill>
                  <a:schemeClr val="tx1"/>
                </a:solidFill>
                <a:latin typeface="方正舒体" panose="02010601030101010101" pitchFamily="2" charset="-122"/>
                <a:ea typeface="方正舒体" panose="02010601030101010101" pitchFamily="2" charset="-122"/>
                <a:cs typeface="Times New Roman" panose="02020603050405020304" pitchFamily="18" charset="0"/>
                <a:sym typeface="+mn-ea"/>
              </a:rPr>
              <a:t>All In One,never to be separated .</a:t>
            </a:r>
            <a:endParaRPr lang="en-US" altLang="zh-CN" sz="2800" b="1">
              <a:solidFill>
                <a:schemeClr val="tx1"/>
              </a:solidFill>
              <a:latin typeface="方正舒体" panose="02010601030101010101" pitchFamily="2" charset="-122"/>
              <a:ea typeface="方正舒体" panose="02010601030101010101" pitchFamily="2" charset="-122"/>
              <a:cs typeface="Times New Roman" panose="02020603050405020304" pitchFamily="18" charset="0"/>
              <a:sym typeface="+mn-ea"/>
            </a:endParaRPr>
          </a:p>
          <a:p>
            <a:pPr marL="457200" indent="-457200" algn="just" fontAlgn="auto">
              <a:lnSpc>
                <a:spcPct val="140000"/>
              </a:lnSpc>
              <a:spcBef>
                <a:spcPts val="0"/>
              </a:spcBef>
              <a:buFont typeface="Wingdings" panose="05000000000000000000" charset="0"/>
              <a:buChar char=""/>
            </a:pPr>
            <a:r>
              <a:rPr lang="en-US" altLang="x-none" sz="2800" b="1" dirty="0">
                <a:solidFill>
                  <a:schemeClr val="tx1"/>
                </a:solidFill>
                <a:latin typeface="方正舒体" panose="02010601030101010101" pitchFamily="2" charset="-122"/>
                <a:ea typeface="方正舒体" panose="02010601030101010101" pitchFamily="2" charset="-122"/>
                <a:cs typeface="Calibri" panose="020F0502020204030204" charset="0"/>
                <a:sym typeface="Calibri" panose="020F0502020204030204" charset="0"/>
              </a:rPr>
              <a:t>On the wedding night, all friends and relatives will </a:t>
            </a:r>
            <a:r>
              <a:rPr lang="en-US" altLang="x-none" sz="2800" b="1" dirty="0">
                <a:solidFill>
                  <a:schemeClr val="accent1"/>
                </a:solidFill>
                <a:latin typeface="方正舒体" panose="02010601030101010101" pitchFamily="2" charset="-122"/>
                <a:ea typeface="方正舒体" panose="02010601030101010101" pitchFamily="2" charset="-122"/>
                <a:cs typeface="Calibri" panose="020F0502020204030204" charset="0"/>
                <a:sym typeface="Calibri" panose="020F0502020204030204" charset="0"/>
              </a:rPr>
              <a:t>tease the </a:t>
            </a:r>
            <a:r>
              <a:rPr lang="en-US" altLang="zh-CN" sz="2800" b="1" noProof="0" dirty="0">
                <a:ln>
                  <a:noFill/>
                </a:ln>
                <a:solidFill>
                  <a:schemeClr val="accent1"/>
                </a:solidFill>
                <a:effectLst/>
                <a:uLnTx/>
                <a:uFillTx/>
                <a:latin typeface="方正舒体" panose="02010601030101010101" pitchFamily="2" charset="-122"/>
                <a:ea typeface="方正舒体" panose="02010601030101010101" pitchFamily="2" charset="-122"/>
                <a:sym typeface="+mn-ea"/>
              </a:rPr>
              <a:t>the new couple</a:t>
            </a:r>
            <a:r>
              <a:rPr lang="en-US" altLang="x-none" sz="2800" b="1" dirty="0">
                <a:solidFill>
                  <a:schemeClr val="tx1"/>
                </a:solidFill>
                <a:latin typeface="方正舒体" panose="02010601030101010101" pitchFamily="2" charset="-122"/>
                <a:ea typeface="方正舒体" panose="02010601030101010101" pitchFamily="2" charset="-122"/>
                <a:cs typeface="Calibri" panose="020F0502020204030204" charset="0"/>
                <a:sym typeface="Calibri" panose="020F0502020204030204" charset="0"/>
              </a:rPr>
              <a:t> in very well-meant ways.</a:t>
            </a:r>
            <a:endParaRPr lang="en-US" altLang="x-none" sz="2800" b="1" dirty="0">
              <a:solidFill>
                <a:schemeClr val="tx1"/>
              </a:solidFill>
              <a:latin typeface="方正舒体" panose="02010601030101010101" pitchFamily="2" charset="-122"/>
              <a:ea typeface="方正舒体" panose="02010601030101010101" pitchFamily="2" charset="-122"/>
              <a:cs typeface="Calibri" panose="020F0502020204030204" charset="0"/>
              <a:sym typeface="Calibri" panose="020F0502020204030204" charset="0"/>
            </a:endParaRPr>
          </a:p>
          <a:p>
            <a:pPr marL="457200" indent="-457200" algn="just" fontAlgn="auto">
              <a:lnSpc>
                <a:spcPct val="140000"/>
              </a:lnSpc>
              <a:spcBef>
                <a:spcPts val="0"/>
              </a:spcBef>
              <a:buFont typeface="Wingdings" panose="05000000000000000000" charset="0"/>
              <a:buChar char=""/>
            </a:pPr>
            <a:endParaRPr kumimoji="0" lang="en-US" altLang="x-none" b="1" i="0" u="none" strike="noStrike" kern="1200" cap="none" spc="0" normalizeH="0" baseline="0" noProof="0" dirty="0">
              <a:ln>
                <a:noFill/>
              </a:ln>
              <a:solidFill>
                <a:schemeClr val="tx1"/>
              </a:solidFill>
              <a:effectLst/>
              <a:uLnTx/>
              <a:uFillTx/>
              <a:latin typeface="方正舒体" panose="02010601030101010101" pitchFamily="2" charset="-122"/>
              <a:ea typeface="方正舒体" panose="02010601030101010101" pitchFamily="2" charset="-122"/>
              <a:cs typeface="Calibri" panose="020F0502020204030204" charset="0"/>
              <a:sym typeface="Calibri" panose="020F0502020204030204" charset="0"/>
            </a:endParaRPr>
          </a:p>
          <a:p>
            <a:pPr algn="just" fontAlgn="auto">
              <a:lnSpc>
                <a:spcPct val="140000"/>
              </a:lnSpc>
              <a:spcBef>
                <a:spcPts val="0"/>
              </a:spcBef>
            </a:pPr>
            <a:endParaRPr kumimoji="0" lang="en-US" altLang="x-none" b="1" i="0" u="none" strike="noStrike" kern="1200" cap="none" spc="0" normalizeH="0" baseline="0" noProof="0" dirty="0">
              <a:ln>
                <a:noFill/>
              </a:ln>
              <a:solidFill>
                <a:schemeClr val="tx1"/>
              </a:solidFill>
              <a:effectLst/>
              <a:uLnTx/>
              <a:uFillTx/>
              <a:latin typeface="方正舒体" panose="02010601030101010101" pitchFamily="2" charset="-122"/>
              <a:ea typeface="方正舒体" panose="02010601030101010101" pitchFamily="2" charset="-122"/>
              <a:cs typeface="Calibri" panose="020F0502020204030204" charset="0"/>
              <a:sym typeface="Calibri" panose="020F0502020204030204" charset="0"/>
            </a:endParaRPr>
          </a:p>
          <a:p>
            <a:pPr algn="just" fontAlgn="auto">
              <a:lnSpc>
                <a:spcPct val="140000"/>
              </a:lnSpc>
              <a:spcBef>
                <a:spcPts val="0"/>
              </a:spcBef>
            </a:pPr>
            <a:endParaRPr kumimoji="0" lang="en-US" altLang="x-none" b="1" i="0" u="none" strike="noStrike" kern="1200" cap="none" spc="0" normalizeH="0" baseline="0" noProof="0" dirty="0">
              <a:ln>
                <a:noFill/>
              </a:ln>
              <a:solidFill>
                <a:schemeClr val="tx1"/>
              </a:solidFill>
              <a:effectLst/>
              <a:uLnTx/>
              <a:uFillTx/>
              <a:latin typeface="方正舒体" panose="02010601030101010101" pitchFamily="2" charset="-122"/>
              <a:ea typeface="方正舒体" panose="02010601030101010101" pitchFamily="2" charset="-122"/>
              <a:cs typeface="Calibri" panose="020F0502020204030204" charset="0"/>
              <a:sym typeface="Calibri" panose="020F0502020204030204" charset="0"/>
            </a:endParaRPr>
          </a:p>
          <a:p>
            <a:pPr algn="just" fontAlgn="auto">
              <a:lnSpc>
                <a:spcPct val="140000"/>
              </a:lnSpc>
              <a:spcBef>
                <a:spcPts val="0"/>
              </a:spcBef>
            </a:pPr>
            <a:endParaRPr kumimoji="0" lang="en-US" altLang="x-none" b="1" i="0" u="none" strike="noStrike" kern="1200" cap="none" spc="0" normalizeH="0" baseline="0" noProof="0" dirty="0">
              <a:ln>
                <a:noFill/>
              </a:ln>
              <a:solidFill>
                <a:schemeClr val="tx1"/>
              </a:solidFill>
              <a:effectLst/>
              <a:uLnTx/>
              <a:uFillTx/>
              <a:latin typeface="方正舒体" panose="02010601030101010101" pitchFamily="2" charset="-122"/>
              <a:ea typeface="方正舒体" panose="02010601030101010101" pitchFamily="2" charset="-122"/>
              <a:cs typeface="Calibri" panose="020F0502020204030204" charset="0"/>
              <a:sym typeface="Calibri" panose="020F0502020204030204" charset="0"/>
            </a:endParaRPr>
          </a:p>
          <a:p>
            <a:pPr algn="just" fontAlgn="auto">
              <a:lnSpc>
                <a:spcPct val="140000"/>
              </a:lnSpc>
              <a:spcBef>
                <a:spcPts val="0"/>
              </a:spcBef>
            </a:pPr>
            <a:endParaRPr kumimoji="0" lang="en-US" altLang="x-none" b="1" i="0" u="none" strike="noStrike" kern="1200" cap="none" spc="0" normalizeH="0" baseline="0" noProof="0" dirty="0">
              <a:ln>
                <a:noFill/>
              </a:ln>
              <a:solidFill>
                <a:schemeClr val="tx1"/>
              </a:solidFill>
              <a:effectLst/>
              <a:uLnTx/>
              <a:uFillTx/>
              <a:latin typeface="方正舒体" panose="02010601030101010101" pitchFamily="2" charset="-122"/>
              <a:ea typeface="方正舒体" panose="02010601030101010101" pitchFamily="2" charset="-122"/>
              <a:cs typeface="Calibri" panose="020F0502020204030204" charset="0"/>
              <a:sym typeface="Calibri" panose="020F0502020204030204" charset="0"/>
            </a:endParaRPr>
          </a:p>
          <a:p>
            <a:pPr algn="just"/>
            <a:endParaRPr lang="zh-CN" altLang="en-US" b="1" dirty="0">
              <a:solidFill>
                <a:schemeClr val="tx1"/>
              </a:solidFill>
              <a:latin typeface="方正舒体" panose="02010601030101010101" pitchFamily="2" charset="-122"/>
              <a:ea typeface="方正舒体" panose="02010601030101010101" pitchFamily="2" charset="-122"/>
              <a:cs typeface="Times New Roman" panose="02020603050405020304" pitchFamily="18" charset="0"/>
              <a:sym typeface="+mn-ea"/>
            </a:endParaRPr>
          </a:p>
        </p:txBody>
      </p: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rcRect b="10588"/>
          <a:stretch>
            <a:fillRect/>
          </a:stretch>
        </p:blipFill>
        <p:spPr>
          <a:xfrm>
            <a:off x="392430" y="886460"/>
            <a:ext cx="3665855" cy="2279015"/>
          </a:xfrm>
          <a:prstGeom prst="rect">
            <a:avLst/>
          </a:prstGeom>
        </p:spPr>
      </p:pic>
      <p:pic>
        <p:nvPicPr>
          <p:cNvPr id="22530" name="Picture 6" descr="交杯酒卡通"/>
          <p:cNvPicPr>
            <a:picLocks noGrp="1" noChangeAspect="1"/>
          </p:cNvPicPr>
          <p:nvPr/>
        </p:nvPicPr>
        <p:blipFill>
          <a:blip r:embed="rId3"/>
          <a:stretch>
            <a:fillRect/>
          </a:stretch>
        </p:blipFill>
        <p:spPr>
          <a:xfrm>
            <a:off x="4615815" y="887095"/>
            <a:ext cx="3583305" cy="2278380"/>
          </a:xfrm>
          <a:prstGeom prst="rect">
            <a:avLst/>
          </a:prstGeom>
          <a:noFill/>
          <a:ln w="9525">
            <a:noFill/>
          </a:ln>
        </p:spPr>
      </p:pic>
      <p:pic>
        <p:nvPicPr>
          <p:cNvPr id="2" name="图片 1" descr="timg (5)"/>
          <p:cNvPicPr>
            <a:picLocks noChangeAspect="1"/>
          </p:cNvPicPr>
          <p:nvPr/>
        </p:nvPicPr>
        <p:blipFill>
          <a:blip r:embed="rId4"/>
          <a:srcRect b="12058"/>
          <a:stretch>
            <a:fillRect/>
          </a:stretch>
        </p:blipFill>
        <p:spPr>
          <a:xfrm>
            <a:off x="8919845" y="886460"/>
            <a:ext cx="2100580" cy="2278380"/>
          </a:xfrm>
          <a:prstGeom prst="rect">
            <a:avLst/>
          </a:prstGeom>
        </p:spPr>
      </p:pic>
      <p:sp>
        <p:nvSpPr>
          <p:cNvPr id="3" name="TextBox 31"/>
          <p:cNvSpPr txBox="1"/>
          <p:nvPr/>
        </p:nvSpPr>
        <p:spPr>
          <a:xfrm>
            <a:off x="1271270" y="116205"/>
            <a:ext cx="10705465" cy="532765"/>
          </a:xfrm>
          <a:prstGeom prst="rect">
            <a:avLst/>
          </a:prstGeom>
          <a:noFill/>
          <a:effectLst>
            <a:softEdge rad="12700"/>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lvl="0" algn="ctr">
              <a:lnSpc>
                <a:spcPct val="90000"/>
              </a:lnSpc>
              <a:spcBef>
                <a:spcPct val="0"/>
              </a:spcBef>
            </a:pPr>
            <a:r>
              <a:rPr lang="zh-CN" altLang="en-US" sz="3200" b="1" dirty="0">
                <a:solidFill>
                  <a:schemeClr val="tx1"/>
                </a:solidFill>
                <a:effectLst/>
                <a:latin typeface="楷体" panose="02010609060101010101" pitchFamily="49" charset="-122"/>
                <a:ea typeface="楷体" panose="02010609060101010101" pitchFamily="49" charset="-122"/>
                <a:sym typeface="+mn-ea"/>
              </a:rPr>
              <a:t>十、洞房花烛夜</a:t>
            </a:r>
            <a:r>
              <a:rPr lang="zh-CN" altLang="en-US" sz="3200" b="1" dirty="0">
                <a:solidFill>
                  <a:schemeClr val="tx1"/>
                </a:solidFill>
                <a:effectLst/>
                <a:latin typeface="方正舒体" panose="02010601030101010101" pitchFamily="2" charset="-122"/>
                <a:ea typeface="方正舒体" panose="02010601030101010101" pitchFamily="2" charset="-122"/>
                <a:sym typeface="+mn-ea"/>
              </a:rPr>
              <a:t> </a:t>
            </a:r>
            <a:r>
              <a:rPr lang="en-US" altLang="zh-CN" sz="3200" b="1" dirty="0">
                <a:solidFill>
                  <a:schemeClr val="tx1"/>
                </a:solidFill>
                <a:effectLst/>
                <a:latin typeface="方正舒体" panose="02010601030101010101" pitchFamily="2" charset="-122"/>
                <a:ea typeface="方正舒体" panose="02010601030101010101" pitchFamily="2" charset="-122"/>
                <a:sym typeface="+mn-ea"/>
              </a:rPr>
              <a:t>Wedding night</a:t>
            </a:r>
            <a:endParaRPr lang="en-US" altLang="zh-CN" sz="3200" b="1" dirty="0">
              <a:solidFill>
                <a:schemeClr val="tx1"/>
              </a:solidFill>
              <a:effectLst/>
              <a:latin typeface="方正舒体" panose="02010601030101010101" pitchFamily="2" charset="-122"/>
              <a:ea typeface="方正舒体" panose="02010601030101010101" pitchFamily="2" charset="-122"/>
              <a:sym typeface="+mn-ea"/>
            </a:endParaRPr>
          </a:p>
        </p:txBody>
      </p:sp>
    </p:spTree>
  </p:cSld>
  <p:clrMapOvr>
    <a:masterClrMapping/>
  </p:clrMapOvr>
  <p:transition spd="slow">
    <p:wheel spokes="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289" name="组合 3"/>
          <p:cNvGrpSpPr/>
          <p:nvPr/>
        </p:nvGrpSpPr>
        <p:grpSpPr>
          <a:xfrm>
            <a:off x="609901" y="6170146"/>
            <a:ext cx="10972198" cy="371454"/>
            <a:chOff x="0" y="6444852"/>
            <a:chExt cx="12192000" cy="413147"/>
          </a:xfrm>
        </p:grpSpPr>
        <p:pic>
          <p:nvPicPr>
            <p:cNvPr id="12290" name="图片 4"/>
            <p:cNvPicPr>
              <a:picLocks noChangeAspect="1"/>
            </p:cNvPicPr>
            <p:nvPr/>
          </p:nvPicPr>
          <p:blipFill>
            <a:blip r:embed="rId1"/>
            <a:stretch>
              <a:fillRect/>
            </a:stretch>
          </p:blipFill>
          <p:spPr>
            <a:xfrm>
              <a:off x="0" y="6444852"/>
              <a:ext cx="6610350" cy="413147"/>
            </a:xfrm>
            <a:prstGeom prst="rect">
              <a:avLst/>
            </a:prstGeom>
            <a:noFill/>
            <a:ln w="9525">
              <a:noFill/>
            </a:ln>
          </p:spPr>
        </p:pic>
        <p:pic>
          <p:nvPicPr>
            <p:cNvPr id="12291" name="图片 5"/>
            <p:cNvPicPr>
              <a:picLocks noChangeAspect="1"/>
            </p:cNvPicPr>
            <p:nvPr/>
          </p:nvPicPr>
          <p:blipFill>
            <a:blip r:embed="rId1"/>
            <a:srcRect r="13255"/>
            <a:stretch>
              <a:fillRect/>
            </a:stretch>
          </p:blipFill>
          <p:spPr>
            <a:xfrm>
              <a:off x="6457950" y="6444852"/>
              <a:ext cx="5734050" cy="413147"/>
            </a:xfrm>
            <a:prstGeom prst="rect">
              <a:avLst/>
            </a:prstGeom>
            <a:noFill/>
            <a:ln w="9525">
              <a:noFill/>
            </a:ln>
          </p:spPr>
        </p:pic>
      </p:grpSp>
      <p:sp>
        <p:nvSpPr>
          <p:cNvPr id="9" name="TextBox 31"/>
          <p:cNvSpPr txBox="1"/>
          <p:nvPr/>
        </p:nvSpPr>
        <p:spPr>
          <a:xfrm>
            <a:off x="3090545" y="255905"/>
            <a:ext cx="4959985" cy="1409700"/>
          </a:xfrm>
          <a:prstGeom prst="rect">
            <a:avLst/>
          </a:prstGeom>
          <a:noFill/>
          <a:effectLst/>
        </p:spPr>
        <p:txBody>
          <a:bodyPr wrap="square" lIns="82288" tIns="41143" rIns="82288" bIns="41143" rtlCol="0">
            <a:spAutoFit/>
            <a:scene3d>
              <a:camera prst="orthographicFront"/>
              <a:lightRig rig="threePt" dir="t"/>
            </a:scene3d>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marL="179705" indent="-171450" algn="ctr" defTabSz="913765">
              <a:lnSpc>
                <a:spcPct val="120000"/>
              </a:lnSpc>
              <a:spcBef>
                <a:spcPts val="600"/>
              </a:spcBef>
            </a:pPr>
            <a:r>
              <a:rPr lang="en-US" altLang="zh-CN" sz="3600" b="1" noProof="0" dirty="0">
                <a:solidFill>
                  <a:schemeClr val="tx1"/>
                </a:solidFill>
                <a:effectLst>
                  <a:outerShdw blurRad="38100" dist="19050" dir="2700000" algn="tl" rotWithShape="0">
                    <a:schemeClr val="dk1">
                      <a:alpha val="40000"/>
                    </a:schemeClr>
                  </a:outerShdw>
                </a:effectLst>
                <a:uLnTx/>
                <a:uFillTx/>
                <a:latin typeface="方正舒体" panose="02010601030101010101" pitchFamily="2" charset="-122"/>
                <a:ea typeface="方正舒体" panose="02010601030101010101" pitchFamily="2" charset="-122"/>
                <a:sym typeface="+mn-ea"/>
              </a:rPr>
              <a:t>the first visit of a bride to her parents</a:t>
            </a:r>
            <a:endParaRPr lang="en-US" altLang="zh-CN" sz="3600" b="1" noProof="0" dirty="0">
              <a:solidFill>
                <a:schemeClr val="tx1"/>
              </a:solidFill>
              <a:effectLst>
                <a:outerShdw blurRad="38100" dist="19050" dir="2700000" algn="tl" rotWithShape="0">
                  <a:schemeClr val="dk1">
                    <a:alpha val="40000"/>
                  </a:schemeClr>
                </a:outerShdw>
              </a:effectLst>
              <a:uLnTx/>
              <a:uFillTx/>
              <a:latin typeface="方正舒体" panose="02010601030101010101" pitchFamily="2" charset="-122"/>
              <a:ea typeface="方正舒体" panose="02010601030101010101" pitchFamily="2" charset="-122"/>
              <a:sym typeface="+mn-ea"/>
            </a:endParaRPr>
          </a:p>
        </p:txBody>
      </p:sp>
      <p:sp>
        <p:nvSpPr>
          <p:cNvPr id="19" name="未知"/>
          <p:cNvSpPr/>
          <p:nvPr/>
        </p:nvSpPr>
        <p:spPr bwMode="auto">
          <a:xfrm>
            <a:off x="3259455" y="1766570"/>
            <a:ext cx="3920490" cy="3841115"/>
          </a:xfrm>
          <a:custGeom>
            <a:avLst/>
            <a:gdLst>
              <a:gd name="T0" fmla="*/ 1104 w 2585"/>
              <a:gd name="T1" fmla="*/ 0 h 6716"/>
              <a:gd name="T2" fmla="*/ 819 w 2585"/>
              <a:gd name="T3" fmla="*/ 5248 h 6716"/>
              <a:gd name="T4" fmla="*/ 0 w 2585"/>
              <a:gd name="T5" fmla="*/ 5266 h 6716"/>
              <a:gd name="T6" fmla="*/ 1301 w 2585"/>
              <a:gd name="T7" fmla="*/ 6716 h 6716"/>
              <a:gd name="T8" fmla="*/ 2585 w 2585"/>
              <a:gd name="T9" fmla="*/ 5248 h 6716"/>
              <a:gd name="T10" fmla="*/ 1800 w 2585"/>
              <a:gd name="T11" fmla="*/ 5248 h 6716"/>
              <a:gd name="T12" fmla="*/ 1468 w 2585"/>
              <a:gd name="T13" fmla="*/ 0 h 6716"/>
              <a:gd name="T14" fmla="*/ 1104 w 2585"/>
              <a:gd name="T15" fmla="*/ 0 h 6716"/>
              <a:gd name="T16" fmla="*/ 0 60000 65536"/>
              <a:gd name="T17" fmla="*/ 0 60000 65536"/>
              <a:gd name="T18" fmla="*/ 0 60000 65536"/>
              <a:gd name="T19" fmla="*/ 0 60000 65536"/>
              <a:gd name="T20" fmla="*/ 0 60000 65536"/>
              <a:gd name="T21" fmla="*/ 0 60000 65536"/>
              <a:gd name="T22" fmla="*/ 0 60000 65536"/>
              <a:gd name="T23" fmla="*/ 0 60000 65536"/>
              <a:gd name="T24" fmla="*/ 0 w 2585"/>
              <a:gd name="T25" fmla="*/ 0 h 6716"/>
              <a:gd name="T26" fmla="*/ 2585 w 2585"/>
              <a:gd name="T27" fmla="*/ 6716 h 67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85" h="6716">
                <a:moveTo>
                  <a:pt x="1104" y="0"/>
                </a:moveTo>
                <a:lnTo>
                  <a:pt x="819" y="5248"/>
                </a:lnTo>
                <a:lnTo>
                  <a:pt x="0" y="5266"/>
                </a:lnTo>
                <a:lnTo>
                  <a:pt x="1301" y="6716"/>
                </a:lnTo>
                <a:lnTo>
                  <a:pt x="2585" y="5248"/>
                </a:lnTo>
                <a:lnTo>
                  <a:pt x="1800" y="5248"/>
                </a:lnTo>
                <a:lnTo>
                  <a:pt x="1468" y="0"/>
                </a:lnTo>
                <a:lnTo>
                  <a:pt x="1104" y="0"/>
                </a:lnTo>
                <a:close/>
              </a:path>
            </a:pathLst>
          </a:custGeom>
          <a:gradFill rotWithShape="1">
            <a:gsLst>
              <a:gs pos="0">
                <a:srgbClr val="A50021"/>
              </a:gs>
              <a:gs pos="100000">
                <a:srgbClr val="FF0000"/>
              </a:gs>
            </a:gsLst>
            <a:lin ang="5400000" scaled="1"/>
          </a:gradFill>
          <a:ln w="9525">
            <a:solidFill>
              <a:schemeClr val="accent1"/>
            </a:solidFill>
            <a:miter lim="800000"/>
          </a:ln>
          <a:effectLst>
            <a:innerShdw blurRad="63500" dist="50800">
              <a:prstClr val="black">
                <a:alpha val="50000"/>
              </a:prstClr>
            </a:innerShdw>
          </a:effectLst>
          <a:scene3d>
            <a:camera prst="perspectiveRelaxed"/>
            <a:lightRig rig="legacyFlat4" dir="b"/>
          </a:scene3d>
          <a:sp3d extrusionH="150800" prstMaterial="legacyMatte">
            <a:bevelT w="13500" h="13500" prst="angle"/>
            <a:bevelB w="13500" h="13500" prst="angle"/>
            <a:extrusionClr>
              <a:srgbClr val="FF0000"/>
            </a:extrusionClr>
          </a:sp3d>
        </p:spPr>
        <p:txBody>
          <a:bodyPr>
            <a:flatTx/>
          </a:bodyPr>
          <a:lstStyle/>
          <a:p>
            <a:pPr fontAlgn="base"/>
            <a:endParaRPr lang="zh-CN" altLang="en-US" sz="120" strike="noStrike" noProof="1"/>
          </a:p>
        </p:txBody>
      </p:sp>
      <p:pic>
        <p:nvPicPr>
          <p:cNvPr id="2" name="图片 1"/>
          <p:cNvPicPr>
            <a:picLocks noChangeAspect="1"/>
          </p:cNvPicPr>
          <p:nvPr/>
        </p:nvPicPr>
        <p:blipFill>
          <a:blip r:embed="rId2"/>
          <a:stretch>
            <a:fillRect/>
          </a:stretch>
        </p:blipFill>
        <p:spPr>
          <a:xfrm>
            <a:off x="449580" y="83185"/>
            <a:ext cx="1850390" cy="1384300"/>
          </a:xfrm>
          <a:prstGeom prst="rect">
            <a:avLst/>
          </a:prstGeom>
        </p:spPr>
      </p:pic>
    </p:spTree>
  </p:cSld>
  <p:clrMapOvr>
    <a:masterClrMapping/>
  </p:clrMapOvr>
  <p:transition spd="slow">
    <p:circl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245110" y="167005"/>
            <a:ext cx="11732895" cy="754380"/>
          </a:xfrm>
          <a:prstGeom prst="rect">
            <a:avLst/>
          </a:prstGeom>
          <a:noFill/>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marL="179705" indent="-171450" algn="ctr" defTabSz="913765">
              <a:lnSpc>
                <a:spcPct val="120000"/>
              </a:lnSpc>
              <a:spcBef>
                <a:spcPts val="600"/>
              </a:spcBef>
            </a:pPr>
            <a:r>
              <a:rPr lang="zh-CN" altLang="en-US" sz="3600" b="1" dirty="0">
                <a:solidFill>
                  <a:schemeClr val="tx1"/>
                </a:solidFill>
                <a:latin typeface="楷体" panose="02010609060101010101" pitchFamily="49" charset="-122"/>
                <a:ea typeface="楷体" panose="02010609060101010101" pitchFamily="49" charset="-122"/>
                <a:sym typeface="+mn-ea"/>
              </a:rPr>
              <a:t>婚后回门 </a:t>
            </a:r>
            <a:r>
              <a:rPr lang="en-US" altLang="zh-CN" sz="3600" b="1" noProof="0" dirty="0">
                <a:solidFill>
                  <a:schemeClr val="tx1"/>
                </a:solidFill>
                <a:effectLst>
                  <a:outerShdw blurRad="38100" dist="19050" dir="2700000" algn="tl" rotWithShape="0">
                    <a:schemeClr val="dk1">
                      <a:alpha val="40000"/>
                    </a:schemeClr>
                  </a:outerShdw>
                </a:effectLst>
                <a:uLnTx/>
                <a:uFillTx/>
                <a:latin typeface="方正舒体" panose="02010601030101010101" pitchFamily="2" charset="-122"/>
                <a:ea typeface="方正舒体" panose="02010601030101010101" pitchFamily="2" charset="-122"/>
                <a:sym typeface="+mn-ea"/>
              </a:rPr>
              <a:t>the first visit of a bride to her parents</a:t>
            </a:r>
            <a:endParaRPr lang="zh-CN" altLang="en-US" sz="3600" b="1" noProof="0" dirty="0">
              <a:ln>
                <a:noFill/>
              </a:ln>
              <a:solidFill>
                <a:schemeClr val="tx1"/>
              </a:solidFill>
              <a:effectLst/>
              <a:uLnTx/>
              <a:uFillTx/>
              <a:latin typeface="楷体" panose="02010609060101010101" pitchFamily="49" charset="-122"/>
              <a:ea typeface="楷体" panose="02010609060101010101" pitchFamily="49" charset="-122"/>
              <a:sym typeface="+mn-ea"/>
            </a:endParaRPr>
          </a:p>
        </p:txBody>
      </p:sp>
      <p:sp>
        <p:nvSpPr>
          <p:cNvPr id="13" name="TextBox 16"/>
          <p:cNvSpPr txBox="1"/>
          <p:nvPr/>
        </p:nvSpPr>
        <p:spPr>
          <a:xfrm>
            <a:off x="4211955" y="1288415"/>
            <a:ext cx="7766050" cy="4154170"/>
          </a:xfrm>
          <a:prstGeom prst="rect">
            <a:avLst/>
          </a:prstGeom>
          <a:noFill/>
          <a:ln>
            <a:noFill/>
          </a:ln>
          <a:scene3d>
            <a:camera prst="orthographicFront"/>
            <a:lightRig rig="threePt" dir="t"/>
          </a:scene3d>
          <a:sp3d>
            <a:bevelT/>
          </a:sp3d>
        </p:spPr>
        <p:txBody>
          <a:bodyPr wrap="square" rtlCol="0">
            <a:spAutoFit/>
          </a:bodyPr>
          <a:lstStyle/>
          <a:p>
            <a:pPr marL="0" lvl="0" indent="0" algn="l" fontAlgn="auto">
              <a:lnSpc>
                <a:spcPct val="150000"/>
              </a:lnSpc>
              <a:spcBef>
                <a:spcPct val="0"/>
              </a:spcBef>
              <a:buNone/>
            </a:pPr>
            <a:r>
              <a:rPr lang="zh-CN" altLang="en-US" sz="2400" b="1" dirty="0">
                <a:latin typeface="楷体" panose="02010609060101010101" pitchFamily="49" charset="-122"/>
                <a:ea typeface="楷体" panose="02010609060101010101" pitchFamily="49" charset="-122"/>
                <a:sym typeface="+mn-ea"/>
              </a:rPr>
              <a:t>回门即女儿和女婿回女家认门拜亲。回门的时间各地不一，回门主要是为感谢女方家长的养育之恩。</a:t>
            </a:r>
            <a:endParaRPr lang="zh-CN" altLang="en-US" sz="2000" b="1" dirty="0">
              <a:latin typeface="楷体" panose="02010609060101010101" pitchFamily="49" charset="-122"/>
              <a:ea typeface="楷体" panose="02010609060101010101" pitchFamily="49" charset="-122"/>
              <a:sym typeface="+mn-ea"/>
            </a:endParaRPr>
          </a:p>
          <a:p>
            <a:pPr marL="0" lvl="0" indent="0" algn="l" fontAlgn="auto">
              <a:lnSpc>
                <a:spcPct val="150000"/>
              </a:lnSpc>
              <a:spcBef>
                <a:spcPct val="0"/>
              </a:spcBef>
              <a:buNone/>
            </a:pPr>
            <a:r>
              <a:rPr lang="en-US" altLang="zh-CN" sz="3200" b="1" dirty="0">
                <a:latin typeface="方正舒体" panose="02010601030101010101" pitchFamily="2" charset="-122"/>
                <a:ea typeface="方正舒体" panose="02010601030101010101" pitchFamily="2" charset="-122"/>
                <a:sym typeface="+mn-ea"/>
              </a:rPr>
              <a:t>The newlyweds were to return to visit the bride's parents after the wedding at different periods .</a:t>
            </a:r>
            <a:endParaRPr lang="en-US" altLang="zh-CN" sz="3200" b="1" dirty="0">
              <a:latin typeface="方正舒体" panose="02010601030101010101" pitchFamily="2" charset="-122"/>
              <a:ea typeface="方正舒体" panose="02010601030101010101" pitchFamily="2" charset="-122"/>
            </a:endParaRPr>
          </a:p>
          <a:p>
            <a:pPr algn="just" fontAlgn="auto">
              <a:lnSpc>
                <a:spcPct val="150000"/>
              </a:lnSpc>
            </a:pPr>
            <a:endParaRPr lang="zh-CN" altLang="en-US" sz="3200" b="1" dirty="0">
              <a:solidFill>
                <a:schemeClr val="tx1"/>
              </a:solidFill>
              <a:latin typeface="方正舒体" panose="02010601030101010101" pitchFamily="2" charset="-122"/>
              <a:ea typeface="方正舒体" panose="02010601030101010101" pitchFamily="2" charset="-122"/>
              <a:sym typeface="+mn-ea"/>
            </a:endParaRPr>
          </a:p>
        </p:txBody>
      </p:sp>
      <p:pic>
        <p:nvPicPr>
          <p:cNvPr id="46083" name="Picture 2"/>
          <p:cNvPicPr>
            <a:picLocks noChangeAspect="1"/>
          </p:cNvPicPr>
          <p:nvPr/>
        </p:nvPicPr>
        <p:blipFill>
          <a:blip r:embed="rId2"/>
          <a:stretch>
            <a:fillRect/>
          </a:stretch>
        </p:blipFill>
        <p:spPr>
          <a:xfrm>
            <a:off x="245110" y="1478915"/>
            <a:ext cx="3892550" cy="3422015"/>
          </a:xfrm>
          <a:prstGeom prst="rect">
            <a:avLst/>
          </a:prstGeom>
          <a:noFill/>
          <a:ln w="9525">
            <a:no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descr="现代婚礼"/>
          <p:cNvPicPr>
            <a:picLocks noChangeAspect="1"/>
          </p:cNvPicPr>
          <p:nvPr>
            <p:ph idx="1"/>
          </p:nvPr>
        </p:nvPicPr>
        <p:blipFill>
          <a:blip r:embed="rId1"/>
          <a:stretch>
            <a:fillRect/>
          </a:stretch>
        </p:blipFill>
        <p:spPr>
          <a:xfrm>
            <a:off x="276225" y="114300"/>
            <a:ext cx="11833225" cy="667385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99" name="TextBox 31"/>
          <p:cNvSpPr txBox="1"/>
          <p:nvPr/>
        </p:nvSpPr>
        <p:spPr>
          <a:xfrm>
            <a:off x="3563032" y="51293"/>
            <a:ext cx="5495284" cy="643890"/>
          </a:xfrm>
          <a:prstGeom prst="rect">
            <a:avLst/>
          </a:prstGeom>
          <a:noFill/>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zh-CN" altLang="en-US" sz="3600" b="1" dirty="0">
                <a:solidFill>
                  <a:schemeClr val="tx1"/>
                </a:solidFill>
                <a:effectLst/>
                <a:latin typeface="楷体" panose="02010609060101010101" pitchFamily="49" charset="-122"/>
                <a:ea typeface="楷体" panose="02010609060101010101" pitchFamily="49" charset="-122"/>
                <a:sym typeface="Arial" panose="020B0604020202020204" pitchFamily="34" charset="0"/>
              </a:rPr>
              <a:t>变化</a:t>
            </a:r>
            <a:r>
              <a:rPr lang="zh-CN" altLang="en-US" sz="3600" b="1" dirty="0">
                <a:solidFill>
                  <a:schemeClr val="tx1"/>
                </a:solidFill>
                <a:effectLst/>
                <a:latin typeface="方正舒体" panose="02010601030101010101" pitchFamily="2" charset="-122"/>
                <a:ea typeface="方正舒体" panose="02010601030101010101" pitchFamily="2" charset="-122"/>
                <a:sym typeface="Arial" panose="020B0604020202020204" pitchFamily="34" charset="0"/>
              </a:rPr>
              <a:t>（</a:t>
            </a:r>
            <a:r>
              <a:rPr lang="en-US" altLang="zh-CN" sz="3600" b="1" dirty="0">
                <a:solidFill>
                  <a:schemeClr val="tx1"/>
                </a:solidFill>
                <a:effectLst/>
                <a:latin typeface="方正舒体" panose="02010601030101010101" pitchFamily="2" charset="-122"/>
                <a:ea typeface="方正舒体" panose="02010601030101010101" pitchFamily="2" charset="-122"/>
                <a:sym typeface="Arial" panose="020B0604020202020204" pitchFamily="34" charset="0"/>
              </a:rPr>
              <a:t>variation)</a:t>
            </a:r>
            <a:endParaRPr lang="en-US" altLang="zh-CN" sz="3600" b="1" dirty="0">
              <a:solidFill>
                <a:schemeClr val="tx1"/>
              </a:solidFill>
              <a:effectLst/>
              <a:latin typeface="方正舒体" panose="02010601030101010101" pitchFamily="2" charset="-122"/>
              <a:ea typeface="方正舒体" panose="02010601030101010101" pitchFamily="2" charset="-122"/>
              <a:sym typeface="Arial" panose="020B0604020202020204" pitchFamily="34" charset="0"/>
            </a:endParaRPr>
          </a:p>
        </p:txBody>
      </p:sp>
      <p:sp>
        <p:nvSpPr>
          <p:cNvPr id="2" name="TextBox 31"/>
          <p:cNvSpPr txBox="1"/>
          <p:nvPr/>
        </p:nvSpPr>
        <p:spPr>
          <a:xfrm>
            <a:off x="1333500" y="4291965"/>
            <a:ext cx="8841105" cy="2028825"/>
          </a:xfrm>
          <a:prstGeom prst="rect">
            <a:avLst/>
          </a:prstGeom>
          <a:noFill/>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algn="l" fontAlgn="auto">
              <a:lnSpc>
                <a:spcPct val="150000"/>
              </a:lnSpc>
              <a:buNone/>
            </a:pPr>
            <a:r>
              <a:rPr lang="zh-CN" altLang="en-US" sz="2800" b="1" dirty="0">
                <a:solidFill>
                  <a:schemeClr val="tx1"/>
                </a:solidFill>
                <a:effectLst/>
                <a:latin typeface="楷体" panose="02010609060101010101" pitchFamily="49" charset="-122"/>
                <a:ea typeface="楷体" panose="02010609060101010101" pitchFamily="49" charset="-122"/>
                <a:sym typeface="+mn-ea"/>
              </a:rPr>
              <a:t>简单化：</a:t>
            </a:r>
            <a:r>
              <a:rPr lang="zh-CN" altLang="en-US" sz="2800" b="1" dirty="0">
                <a:solidFill>
                  <a:schemeClr val="tx1"/>
                </a:solidFill>
                <a:effectLst/>
                <a:latin typeface="方正舒体" panose="02010601030101010101" pitchFamily="2" charset="-122"/>
                <a:ea typeface="方正舒体" panose="02010601030101010101" pitchFamily="2" charset="-122"/>
                <a:sym typeface="+mn-ea"/>
              </a:rPr>
              <a:t>simplify</a:t>
            </a:r>
            <a:endParaRPr lang="zh-CN" altLang="en-US" sz="2800" b="1" dirty="0">
              <a:solidFill>
                <a:schemeClr val="tx1"/>
              </a:solidFill>
              <a:effectLst/>
              <a:latin typeface="方正舒体" panose="02010601030101010101" pitchFamily="2" charset="-122"/>
              <a:ea typeface="方正舒体" panose="02010601030101010101" pitchFamily="2" charset="-122"/>
              <a:sym typeface="+mn-ea"/>
            </a:endParaRPr>
          </a:p>
          <a:p>
            <a:pPr algn="l" fontAlgn="auto">
              <a:lnSpc>
                <a:spcPct val="150000"/>
              </a:lnSpc>
              <a:buNone/>
            </a:pPr>
            <a:r>
              <a:rPr lang="zh-CN" altLang="en-US" sz="2800" b="1" dirty="0">
                <a:solidFill>
                  <a:schemeClr val="tx1"/>
                </a:solidFill>
                <a:latin typeface="楷体" panose="02010609060101010101" pitchFamily="49" charset="-122"/>
                <a:ea typeface="楷体" panose="02010609060101010101" pitchFamily="49" charset="-122"/>
                <a:sym typeface="+mn-ea"/>
              </a:rPr>
              <a:t>去封建化：</a:t>
            </a:r>
            <a:r>
              <a:rPr lang="en-US" altLang="zh-CN" sz="2800" b="1" dirty="0">
                <a:solidFill>
                  <a:schemeClr val="tx1"/>
                </a:solidFill>
                <a:effectLst/>
                <a:latin typeface="方正舒体" panose="02010601030101010101" pitchFamily="2" charset="-122"/>
                <a:ea typeface="方正舒体" panose="02010601030101010101" pitchFamily="2" charset="-122"/>
                <a:sym typeface="+mn-ea"/>
              </a:rPr>
              <a:t>alter old customs and habits</a:t>
            </a:r>
            <a:endParaRPr lang="en-US" altLang="zh-CN" sz="2800" b="1" dirty="0">
              <a:solidFill>
                <a:schemeClr val="tx1"/>
              </a:solidFill>
              <a:effectLst/>
              <a:latin typeface="方正舒体" panose="02010601030101010101" pitchFamily="2" charset="-122"/>
              <a:ea typeface="方正舒体" panose="02010601030101010101" pitchFamily="2" charset="-122"/>
              <a:sym typeface="+mn-ea"/>
            </a:endParaRPr>
          </a:p>
          <a:p>
            <a:pPr algn="l" fontAlgn="auto">
              <a:lnSpc>
                <a:spcPct val="150000"/>
              </a:lnSpc>
              <a:buNone/>
            </a:pPr>
            <a:r>
              <a:rPr lang="zh-CN" altLang="en-US" sz="2800" b="1" dirty="0">
                <a:solidFill>
                  <a:schemeClr val="tx1"/>
                </a:solidFill>
                <a:latin typeface="楷体" panose="02010609060101010101" pitchFamily="49" charset="-122"/>
                <a:ea typeface="楷体" panose="02010609060101010101" pitchFamily="49" charset="-122"/>
                <a:sym typeface="+mn-ea"/>
              </a:rPr>
              <a:t>中西合璧：</a:t>
            </a:r>
            <a:r>
              <a:rPr lang="zh-CN" altLang="en-US" sz="2800" b="1" dirty="0">
                <a:solidFill>
                  <a:schemeClr val="tx1"/>
                </a:solidFill>
                <a:latin typeface="方正舒体" panose="02010601030101010101" pitchFamily="2" charset="-122"/>
                <a:ea typeface="方正舒体" panose="02010601030101010101" pitchFamily="2" charset="-122"/>
                <a:sym typeface="+mn-ea"/>
              </a:rPr>
              <a:t>Combination of Chinese and western</a:t>
            </a:r>
            <a:endParaRPr lang="zh-CN" altLang="en-US" sz="2800" b="1" dirty="0">
              <a:solidFill>
                <a:schemeClr val="tx1"/>
              </a:solidFill>
              <a:effectLst/>
              <a:latin typeface="方正舒体" panose="02010601030101010101" pitchFamily="2" charset="-122"/>
              <a:ea typeface="方正舒体" panose="02010601030101010101" pitchFamily="2" charset="-122"/>
              <a:sym typeface="+mn-ea"/>
            </a:endParaRPr>
          </a:p>
        </p:txBody>
      </p:sp>
      <p:pic>
        <p:nvPicPr>
          <p:cNvPr id="24578" name="Picture 6" descr="卡通现代婚礼"/>
          <p:cNvPicPr>
            <a:picLocks noGrp="1" noChangeAspect="1"/>
          </p:cNvPicPr>
          <p:nvPr>
            <p:ph idx="1"/>
          </p:nvPr>
        </p:nvPicPr>
        <p:blipFill>
          <a:blip r:embed="rId2">
            <a:clrChange>
              <a:clrFrom>
                <a:srgbClr val="FFFFFF">
                  <a:alpha val="100000"/>
                </a:srgbClr>
              </a:clrFrom>
              <a:clrTo>
                <a:srgbClr val="FFFFFF">
                  <a:alpha val="100000"/>
                  <a:alpha val="0"/>
                </a:srgbClr>
              </a:clrTo>
            </a:clrChange>
          </a:blip>
          <a:srcRect b="2747"/>
          <a:stretch>
            <a:fillRect/>
          </a:stretch>
        </p:blipFill>
        <p:spPr>
          <a:xfrm>
            <a:off x="4158615" y="695325"/>
            <a:ext cx="4079240" cy="359664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rcRect l="5997" r="10664" b="6272"/>
          <a:stretch>
            <a:fillRect/>
          </a:stretch>
        </p:blipFill>
        <p:spPr>
          <a:xfrm>
            <a:off x="122555" y="868680"/>
            <a:ext cx="11855450" cy="5488940"/>
          </a:xfrm>
          <a:prstGeom prst="rect">
            <a:avLst/>
          </a:prstGeom>
        </p:spPr>
      </p:pic>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2"/>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2"/>
            <a:srcRect r="13256"/>
            <a:stretch>
              <a:fillRect/>
            </a:stretch>
          </p:blipFill>
          <p:spPr>
            <a:xfrm>
              <a:off x="6457950" y="6444852"/>
              <a:ext cx="5734050" cy="413147"/>
            </a:xfrm>
            <a:prstGeom prst="rect">
              <a:avLst/>
            </a:prstGeom>
          </p:spPr>
        </p:pic>
      </p:grpSp>
      <p:sp>
        <p:nvSpPr>
          <p:cNvPr id="22" name="TextBox 31"/>
          <p:cNvSpPr txBox="1"/>
          <p:nvPr/>
        </p:nvSpPr>
        <p:spPr>
          <a:xfrm>
            <a:off x="2828925" y="109220"/>
            <a:ext cx="6226175" cy="643890"/>
          </a:xfrm>
          <a:prstGeom prst="rect">
            <a:avLst/>
          </a:prstGeom>
          <a:noFill/>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zh-CN" altLang="en-US" sz="3600" b="1" dirty="0">
                <a:solidFill>
                  <a:schemeClr val="tx1"/>
                </a:solidFill>
                <a:effectLst/>
                <a:latin typeface="楷体" panose="02010609060101010101" pitchFamily="49" charset="-122"/>
                <a:ea typeface="楷体" panose="02010609060101010101" pitchFamily="49" charset="-122"/>
                <a:sym typeface="Arial" panose="020B0604020202020204" pitchFamily="34" charset="0"/>
              </a:rPr>
              <a:t>婚礼</a:t>
            </a:r>
            <a:r>
              <a:rPr lang="en-US" altLang="zh-CN" sz="3600" b="1" dirty="0">
                <a:solidFill>
                  <a:schemeClr val="tx1"/>
                </a:solidFill>
                <a:effectLst/>
                <a:latin typeface="方正舒体" panose="02010601030101010101" pitchFamily="2" charset="-122"/>
                <a:ea typeface="方正舒体" panose="02010601030101010101" pitchFamily="2" charset="-122"/>
                <a:sym typeface="Arial" panose="020B0604020202020204" pitchFamily="34" charset="0"/>
              </a:rPr>
              <a:t>——</a:t>
            </a:r>
            <a:r>
              <a:rPr lang="zh-CN" altLang="en-US" sz="3600" b="1" dirty="0">
                <a:solidFill>
                  <a:schemeClr val="tx1"/>
                </a:solidFill>
                <a:effectLst/>
                <a:latin typeface="楷体" panose="02010609060101010101" pitchFamily="49" charset="-122"/>
                <a:ea typeface="楷体" panose="02010609060101010101" pitchFamily="49" charset="-122"/>
                <a:sym typeface="Arial" panose="020B0604020202020204" pitchFamily="34" charset="0"/>
              </a:rPr>
              <a:t>昏礼</a:t>
            </a:r>
            <a:endParaRPr lang="zh-CN" altLang="en-US" sz="3600" b="1" dirty="0">
              <a:solidFill>
                <a:schemeClr val="tx1"/>
              </a:solidFill>
              <a:effectLst/>
              <a:latin typeface="楷体" panose="02010609060101010101" pitchFamily="49" charset="-122"/>
              <a:ea typeface="楷体" panose="02010609060101010101" pitchFamily="49" charset="-122"/>
              <a:sym typeface="Arial" panose="020B0604020202020204" pitchFamily="34" charset="0"/>
            </a:endParaRPr>
          </a:p>
        </p:txBody>
      </p:sp>
      <p:sp>
        <p:nvSpPr>
          <p:cNvPr id="13" name="TextBox 16"/>
          <p:cNvSpPr txBox="1"/>
          <p:nvPr/>
        </p:nvSpPr>
        <p:spPr>
          <a:xfrm>
            <a:off x="368935" y="1333500"/>
            <a:ext cx="11454130" cy="4431030"/>
          </a:xfrm>
          <a:prstGeom prst="rect">
            <a:avLst/>
          </a:prstGeom>
          <a:noFill/>
          <a:ln>
            <a:noFill/>
          </a:ln>
          <a:scene3d>
            <a:camera prst="orthographicFront"/>
            <a:lightRig rig="threePt" dir="t"/>
          </a:scene3d>
          <a:sp3d>
            <a:bevelT/>
          </a:sp3d>
        </p:spPr>
        <p:txBody>
          <a:bodyPr wrap="square" rtlCol="0">
            <a:spAutoFit/>
          </a:bodyPr>
          <a:lstStyle/>
          <a:p>
            <a:pPr>
              <a:lnSpc>
                <a:spcPct val="150000"/>
              </a:lnSpc>
            </a:pPr>
            <a:r>
              <a:rPr lang="en-US" altLang="zh-CN" sz="3600" b="1" dirty="0">
                <a:solidFill>
                  <a:schemeClr val="bg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rPr>
              <a:t>“</a:t>
            </a:r>
            <a:r>
              <a:rPr lang="zh-CN" altLang="zh-CN" sz="3600" b="1" dirty="0">
                <a:solidFill>
                  <a:schemeClr val="bg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mn-ea"/>
              </a:rPr>
              <a:t>婚礼</a:t>
            </a:r>
            <a:r>
              <a:rPr lang="en-US" altLang="zh-CN" sz="3600" b="1" dirty="0">
                <a:solidFill>
                  <a:schemeClr val="bg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rPr>
              <a:t>”</a:t>
            </a:r>
            <a:r>
              <a:rPr lang="zh-CN" altLang="zh-CN" sz="2400" b="1" dirty="0">
                <a:solidFill>
                  <a:schemeClr val="bg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原来是</a:t>
            </a:r>
            <a:r>
              <a:rPr lang="zh-CN" altLang="zh-CN" sz="3600" b="1" dirty="0">
                <a:solidFill>
                  <a:schemeClr val="bg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rPr>
              <a:t>“昏礼”</a:t>
            </a:r>
            <a:r>
              <a:rPr lang="en-US" altLang="zh-CN" sz="2400" b="1" dirty="0">
                <a:solidFill>
                  <a:schemeClr val="bg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sym typeface="Arial" panose="020B0604020202020204" pitchFamily="34" charset="0"/>
              </a:rPr>
              <a:t>(hūn lǐ )</a:t>
            </a:r>
            <a:r>
              <a:rPr lang="zh-CN" altLang="en-US" sz="2400" b="1" dirty="0">
                <a:solidFill>
                  <a:schemeClr val="bg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sym typeface="Arial" panose="020B0604020202020204" pitchFamily="34" charset="0"/>
              </a:rPr>
              <a:t>。</a:t>
            </a:r>
            <a:endParaRPr lang="en-US" altLang="zh-CN" sz="2400" b="1" dirty="0">
              <a:solidFill>
                <a:schemeClr val="bg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a:p>
            <a:pPr>
              <a:lnSpc>
                <a:spcPct val="150000"/>
              </a:lnSpc>
            </a:pPr>
            <a:r>
              <a:rPr lang="zh-CN" sz="2000" b="1" dirty="0">
                <a:solidFill>
                  <a:schemeClr val="bg1"/>
                </a:solidFill>
                <a:latin typeface="楷体" panose="02010609060101010101" pitchFamily="49" charset="-122"/>
                <a:ea typeface="楷体" panose="02010609060101010101" pitchFamily="49" charset="-122"/>
              </a:rPr>
              <a:t>古人认为，</a:t>
            </a:r>
            <a:r>
              <a:rPr altLang="zh-CN" sz="2000" b="1" dirty="0">
                <a:solidFill>
                  <a:schemeClr val="bg1"/>
                </a:solidFill>
                <a:latin typeface="楷体" panose="02010609060101010101" pitchFamily="49" charset="-122"/>
                <a:ea typeface="楷体" panose="02010609060101010101" pitchFamily="49" charset="-122"/>
              </a:rPr>
              <a:t>黄昏时分是昼夜交替的时刻，阴阳调和，相生相长，此时结婚正是调和阴阳之气的好时候。如果新人结合能借助天时地利，必然大吉大利。</a:t>
            </a:r>
            <a:endParaRPr altLang="zh-CN" sz="2000" b="1" dirty="0">
              <a:solidFill>
                <a:schemeClr val="bg1"/>
              </a:solidFill>
              <a:latin typeface="楷体" panose="02010609060101010101" pitchFamily="49" charset="-122"/>
              <a:ea typeface="楷体" panose="02010609060101010101" pitchFamily="49" charset="-122"/>
            </a:endParaRPr>
          </a:p>
          <a:p>
            <a:pPr>
              <a:lnSpc>
                <a:spcPct val="150000"/>
              </a:lnSpc>
            </a:pPr>
            <a:r>
              <a:rPr sz="2800" b="1" dirty="0">
                <a:solidFill>
                  <a:schemeClr val="bg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rPr>
              <a:t>The ancients believed that twilight time was the time when day and night alternated, when Yin and Yang were in harmony and grew from each other.If the new combination can take advantage of the right place at the right time, the inevitable.</a:t>
            </a:r>
            <a:endParaRPr sz="2800" b="1" dirty="0">
              <a:solidFill>
                <a:schemeClr val="bg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289" name="组合 3"/>
          <p:cNvGrpSpPr/>
          <p:nvPr/>
        </p:nvGrpSpPr>
        <p:grpSpPr>
          <a:xfrm>
            <a:off x="609901" y="6170146"/>
            <a:ext cx="10972198" cy="371454"/>
            <a:chOff x="0" y="6444852"/>
            <a:chExt cx="12192000" cy="413147"/>
          </a:xfrm>
        </p:grpSpPr>
        <p:pic>
          <p:nvPicPr>
            <p:cNvPr id="12290" name="图片 4"/>
            <p:cNvPicPr>
              <a:picLocks noChangeAspect="1"/>
            </p:cNvPicPr>
            <p:nvPr/>
          </p:nvPicPr>
          <p:blipFill>
            <a:blip r:embed="rId1"/>
            <a:stretch>
              <a:fillRect/>
            </a:stretch>
          </p:blipFill>
          <p:spPr>
            <a:xfrm>
              <a:off x="0" y="6444852"/>
              <a:ext cx="6610350" cy="413147"/>
            </a:xfrm>
            <a:prstGeom prst="rect">
              <a:avLst/>
            </a:prstGeom>
            <a:noFill/>
            <a:ln w="9525">
              <a:noFill/>
            </a:ln>
          </p:spPr>
        </p:pic>
        <p:pic>
          <p:nvPicPr>
            <p:cNvPr id="12291" name="图片 5"/>
            <p:cNvPicPr>
              <a:picLocks noChangeAspect="1"/>
            </p:cNvPicPr>
            <p:nvPr/>
          </p:nvPicPr>
          <p:blipFill>
            <a:blip r:embed="rId1"/>
            <a:srcRect r="13255"/>
            <a:stretch>
              <a:fillRect/>
            </a:stretch>
          </p:blipFill>
          <p:spPr>
            <a:xfrm>
              <a:off x="6457950" y="6444852"/>
              <a:ext cx="5734050" cy="413147"/>
            </a:xfrm>
            <a:prstGeom prst="rect">
              <a:avLst/>
            </a:prstGeom>
            <a:noFill/>
            <a:ln w="9525">
              <a:noFill/>
            </a:ln>
          </p:spPr>
        </p:pic>
      </p:grpSp>
      <p:sp>
        <p:nvSpPr>
          <p:cNvPr id="9" name="TextBox 31"/>
          <p:cNvSpPr txBox="1"/>
          <p:nvPr/>
        </p:nvSpPr>
        <p:spPr>
          <a:xfrm>
            <a:off x="3113405" y="525780"/>
            <a:ext cx="4757420" cy="745490"/>
          </a:xfrm>
          <a:prstGeom prst="rect">
            <a:avLst/>
          </a:prstGeom>
          <a:noFill/>
          <a:effectLst/>
        </p:spPr>
        <p:txBody>
          <a:bodyPr wrap="square" lIns="82288" tIns="41143" rIns="82288" bIns="41143" rtlCol="0">
            <a:spAutoFit/>
            <a:scene3d>
              <a:camera prst="orthographicFront"/>
              <a:lightRig rig="threePt" dir="t"/>
            </a:scene3d>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marL="179705" indent="-171450" algn="ctr" defTabSz="913765">
              <a:lnSpc>
                <a:spcPct val="120000"/>
              </a:lnSpc>
              <a:spcBef>
                <a:spcPts val="600"/>
              </a:spcBef>
            </a:pPr>
            <a:r>
              <a:rPr lang="en-US" altLang="zh-CN" sz="3600" b="1" noProof="0" dirty="0">
                <a:solidFill>
                  <a:schemeClr val="tx1"/>
                </a:solidFill>
                <a:effectLst>
                  <a:outerShdw blurRad="38100" dist="19050" dir="2700000" algn="tl" rotWithShape="0">
                    <a:schemeClr val="dk1">
                      <a:alpha val="40000"/>
                    </a:schemeClr>
                  </a:outerShdw>
                </a:effectLst>
                <a:uLnTx/>
                <a:uFillTx/>
                <a:latin typeface="方正舒体" panose="02010601030101010101" pitchFamily="2" charset="-122"/>
                <a:ea typeface="方正舒体" panose="02010601030101010101" pitchFamily="2" charset="-122"/>
                <a:sym typeface="+mn-ea"/>
              </a:rPr>
              <a:t>Wedding procedure</a:t>
            </a:r>
            <a:endParaRPr lang="en-US" altLang="zh-CN" sz="3600" b="1" noProof="0" dirty="0">
              <a:solidFill>
                <a:schemeClr val="tx1"/>
              </a:solidFill>
              <a:effectLst>
                <a:outerShdw blurRad="38100" dist="19050" dir="2700000" algn="tl" rotWithShape="0">
                  <a:schemeClr val="dk1">
                    <a:alpha val="40000"/>
                  </a:schemeClr>
                </a:outerShdw>
              </a:effectLst>
              <a:uLnTx/>
              <a:uFillTx/>
              <a:latin typeface="方正舒体" panose="02010601030101010101" pitchFamily="2" charset="-122"/>
              <a:ea typeface="方正舒体" panose="02010601030101010101" pitchFamily="2" charset="-122"/>
              <a:sym typeface="+mn-ea"/>
            </a:endParaRPr>
          </a:p>
        </p:txBody>
      </p:sp>
      <p:pic>
        <p:nvPicPr>
          <p:cNvPr id="3" name="图片 2"/>
          <p:cNvPicPr>
            <a:picLocks noChangeAspect="1"/>
          </p:cNvPicPr>
          <p:nvPr/>
        </p:nvPicPr>
        <p:blipFill>
          <a:blip r:embed="rId2"/>
          <a:stretch>
            <a:fillRect/>
          </a:stretch>
        </p:blipFill>
        <p:spPr>
          <a:xfrm>
            <a:off x="2755900" y="1659890"/>
            <a:ext cx="5944235" cy="3963670"/>
          </a:xfrm>
          <a:prstGeom prst="rect">
            <a:avLst/>
          </a:prstGeom>
        </p:spPr>
      </p:pic>
    </p:spTree>
  </p:cSld>
  <p:clrMapOvr>
    <a:masterClrMapping/>
  </p:clrMapOvr>
  <p:transition spd="slow">
    <p:circl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grpSp>
        <p:nvGrpSpPr>
          <p:cNvPr id="21" name="Group 43"/>
          <p:cNvGrpSpPr/>
          <p:nvPr/>
        </p:nvGrpSpPr>
        <p:grpSpPr>
          <a:xfrm>
            <a:off x="716096" y="1435709"/>
            <a:ext cx="3123186" cy="3346775"/>
            <a:chOff x="457200" y="914399"/>
            <a:chExt cx="2469870" cy="3346775"/>
          </a:xfrm>
        </p:grpSpPr>
        <p:grpSp>
          <p:nvGrpSpPr>
            <p:cNvPr id="86" name="Group 27"/>
            <p:cNvGrpSpPr/>
            <p:nvPr/>
          </p:nvGrpSpPr>
          <p:grpSpPr>
            <a:xfrm>
              <a:off x="457200" y="914399"/>
              <a:ext cx="2469870" cy="3346775"/>
              <a:chOff x="494044" y="1771325"/>
              <a:chExt cx="2469870" cy="3346775"/>
            </a:xfrm>
          </p:grpSpPr>
          <p:sp>
            <p:nvSpPr>
              <p:cNvPr id="92" name="Oval 2"/>
              <p:cNvSpPr/>
              <p:nvPr/>
            </p:nvSpPr>
            <p:spPr>
              <a:xfrm>
                <a:off x="685800" y="3962400"/>
                <a:ext cx="2210626" cy="1155700"/>
              </a:xfrm>
              <a:prstGeom prst="ellipse">
                <a:avLst/>
              </a:prstGeom>
              <a:gradFill flip="none" rotWithShape="1">
                <a:gsLst>
                  <a:gs pos="0">
                    <a:schemeClr val="tx1">
                      <a:lumMod val="50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93" name="Group 3"/>
              <p:cNvGrpSpPr/>
              <p:nvPr/>
            </p:nvGrpSpPr>
            <p:grpSpPr>
              <a:xfrm>
                <a:off x="494044" y="1771325"/>
                <a:ext cx="2469870" cy="2870505"/>
                <a:chOff x="457200" y="1798321"/>
                <a:chExt cx="2638586" cy="3066590"/>
              </a:xfrm>
              <a:effectLst>
                <a:reflection blurRad="6350" stA="52000" endA="300" endPos="35000" dir="5400000" sy="-100000" algn="bl" rotWithShape="0"/>
              </a:effectLst>
            </p:grpSpPr>
            <p:sp>
              <p:nvSpPr>
                <p:cNvPr id="94" name="Freeform 11"/>
                <p:cNvSpPr/>
                <p:nvPr/>
              </p:nvSpPr>
              <p:spPr bwMode="auto">
                <a:xfrm>
                  <a:off x="457200" y="2261028"/>
                  <a:ext cx="2638586" cy="2603883"/>
                </a:xfrm>
                <a:custGeom>
                  <a:avLst/>
                  <a:gdLst/>
                  <a:ahLst/>
                  <a:cxnLst>
                    <a:cxn ang="0">
                      <a:pos x="951" y="440"/>
                    </a:cxn>
                    <a:cxn ang="0">
                      <a:pos x="670" y="914"/>
                    </a:cxn>
                    <a:cxn ang="0">
                      <a:pos x="545" y="931"/>
                    </a:cxn>
                    <a:cxn ang="0">
                      <a:pos x="385" y="936"/>
                    </a:cxn>
                    <a:cxn ang="0">
                      <a:pos x="39" y="499"/>
                    </a:cxn>
                    <a:cxn ang="0">
                      <a:pos x="446" y="26"/>
                    </a:cxn>
                    <a:cxn ang="0">
                      <a:pos x="951" y="440"/>
                    </a:cxn>
                  </a:cxnLst>
                  <a:rect l="0" t="0" r="r" b="b"/>
                  <a:pathLst>
                    <a:path w="966" h="953">
                      <a:moveTo>
                        <a:pt x="951" y="440"/>
                      </a:moveTo>
                      <a:cubicBezTo>
                        <a:pt x="942" y="651"/>
                        <a:pt x="849" y="839"/>
                        <a:pt x="670" y="914"/>
                      </a:cubicBezTo>
                      <a:cubicBezTo>
                        <a:pt x="628" y="931"/>
                        <a:pt x="594" y="927"/>
                        <a:pt x="545" y="931"/>
                      </a:cubicBezTo>
                      <a:cubicBezTo>
                        <a:pt x="498" y="934"/>
                        <a:pt x="443" y="953"/>
                        <a:pt x="385" y="936"/>
                      </a:cubicBezTo>
                      <a:cubicBezTo>
                        <a:pt x="200" y="883"/>
                        <a:pt x="69" y="710"/>
                        <a:pt x="39" y="499"/>
                      </a:cubicBezTo>
                      <a:cubicBezTo>
                        <a:pt x="0" y="224"/>
                        <a:pt x="187" y="0"/>
                        <a:pt x="446" y="26"/>
                      </a:cubicBezTo>
                      <a:cubicBezTo>
                        <a:pt x="669" y="48"/>
                        <a:pt x="966" y="82"/>
                        <a:pt x="951" y="440"/>
                      </a:cubicBezTo>
                      <a:close/>
                    </a:path>
                  </a:pathLst>
                </a:custGeom>
                <a:gradFill flip="none" rotWithShape="1">
                  <a:gsLst>
                    <a:gs pos="0">
                      <a:srgbClr val="ED2224">
                        <a:shade val="30000"/>
                        <a:satMod val="115000"/>
                      </a:srgbClr>
                    </a:gs>
                    <a:gs pos="50000">
                      <a:srgbClr val="ED2224">
                        <a:shade val="67500"/>
                        <a:satMod val="115000"/>
                      </a:srgbClr>
                    </a:gs>
                    <a:gs pos="100000">
                      <a:srgbClr val="ED2224">
                        <a:shade val="100000"/>
                        <a:satMod val="115000"/>
                      </a:srgbClr>
                    </a:gs>
                  </a:gsLst>
                  <a:lin ang="16200000" scaled="1"/>
                  <a:tileRect/>
                </a:gra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5" name="Freeform 12"/>
                <p:cNvSpPr/>
                <p:nvPr/>
              </p:nvSpPr>
              <p:spPr bwMode="auto">
                <a:xfrm>
                  <a:off x="555526" y="2481970"/>
                  <a:ext cx="2469698" cy="1735150"/>
                </a:xfrm>
                <a:custGeom>
                  <a:avLst/>
                  <a:gdLst/>
                  <a:ahLst/>
                  <a:cxnLst>
                    <a:cxn ang="0">
                      <a:pos x="41" y="331"/>
                    </a:cxn>
                    <a:cxn ang="0">
                      <a:pos x="226" y="16"/>
                    </a:cxn>
                    <a:cxn ang="0">
                      <a:pos x="462" y="126"/>
                    </a:cxn>
                    <a:cxn ang="0">
                      <a:pos x="722" y="32"/>
                    </a:cxn>
                    <a:cxn ang="0">
                      <a:pos x="883" y="287"/>
                    </a:cxn>
                    <a:cxn ang="0">
                      <a:pos x="41" y="331"/>
                    </a:cxn>
                  </a:cxnLst>
                  <a:rect l="0" t="0" r="r" b="b"/>
                  <a:pathLst>
                    <a:path w="904" h="635">
                      <a:moveTo>
                        <a:pt x="41" y="331"/>
                      </a:moveTo>
                      <a:cubicBezTo>
                        <a:pt x="0" y="170"/>
                        <a:pt x="109" y="36"/>
                        <a:pt x="226" y="16"/>
                      </a:cubicBezTo>
                      <a:cubicBezTo>
                        <a:pt x="316" y="0"/>
                        <a:pt x="422" y="54"/>
                        <a:pt x="462" y="126"/>
                      </a:cubicBezTo>
                      <a:cubicBezTo>
                        <a:pt x="509" y="57"/>
                        <a:pt x="647" y="6"/>
                        <a:pt x="722" y="32"/>
                      </a:cubicBezTo>
                      <a:cubicBezTo>
                        <a:pt x="798" y="58"/>
                        <a:pt x="867" y="131"/>
                        <a:pt x="883" y="287"/>
                      </a:cubicBezTo>
                      <a:cubicBezTo>
                        <a:pt x="904" y="498"/>
                        <a:pt x="118" y="635"/>
                        <a:pt x="41" y="331"/>
                      </a:cubicBezTo>
                      <a:close/>
                    </a:path>
                  </a:pathLst>
                </a:custGeom>
                <a:solidFill>
                  <a:schemeClr val="accent2"/>
                </a:soli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96" name="Group 40"/>
                <p:cNvGrpSpPr/>
                <p:nvPr/>
              </p:nvGrpSpPr>
              <p:grpSpPr>
                <a:xfrm>
                  <a:off x="1426571" y="1798321"/>
                  <a:ext cx="404868" cy="1028366"/>
                  <a:chOff x="2422525" y="1058863"/>
                  <a:chExt cx="555625" cy="1411288"/>
                </a:xfrm>
              </p:grpSpPr>
              <p:sp>
                <p:nvSpPr>
                  <p:cNvPr id="97" name="Freeform 13"/>
                  <p:cNvSpPr/>
                  <p:nvPr/>
                </p:nvSpPr>
                <p:spPr bwMode="auto">
                  <a:xfrm>
                    <a:off x="2422525" y="1058863"/>
                    <a:ext cx="555625" cy="1411288"/>
                  </a:xfrm>
                  <a:custGeom>
                    <a:avLst/>
                    <a:gdLst/>
                    <a:ahLst/>
                    <a:cxnLst>
                      <a:cxn ang="0">
                        <a:pos x="0" y="32"/>
                      </a:cxn>
                      <a:cxn ang="0">
                        <a:pos x="143" y="375"/>
                      </a:cxn>
                      <a:cxn ang="0">
                        <a:pos x="148" y="375"/>
                      </a:cxn>
                      <a:cxn ang="0">
                        <a:pos x="44" y="5"/>
                      </a:cxn>
                      <a:cxn ang="0">
                        <a:pos x="0" y="32"/>
                      </a:cxn>
                    </a:cxnLst>
                    <a:rect l="0" t="0" r="r" b="b"/>
                    <a:pathLst>
                      <a:path w="148" h="376">
                        <a:moveTo>
                          <a:pt x="0" y="32"/>
                        </a:moveTo>
                        <a:cubicBezTo>
                          <a:pt x="71" y="98"/>
                          <a:pt x="123" y="268"/>
                          <a:pt x="143" y="375"/>
                        </a:cubicBezTo>
                        <a:cubicBezTo>
                          <a:pt x="148" y="375"/>
                          <a:pt x="143" y="376"/>
                          <a:pt x="148" y="375"/>
                        </a:cubicBezTo>
                        <a:cubicBezTo>
                          <a:pt x="148" y="225"/>
                          <a:pt x="93" y="48"/>
                          <a:pt x="44" y="5"/>
                        </a:cubicBezTo>
                        <a:cubicBezTo>
                          <a:pt x="30" y="0"/>
                          <a:pt x="8" y="6"/>
                          <a:pt x="0" y="32"/>
                        </a:cubicBezTo>
                        <a:close/>
                      </a:path>
                    </a:pathLst>
                  </a:custGeom>
                  <a:gradFill>
                    <a:gsLst>
                      <a:gs pos="0">
                        <a:srgbClr val="644A02">
                          <a:shade val="30000"/>
                          <a:satMod val="115000"/>
                        </a:srgbClr>
                      </a:gs>
                      <a:gs pos="50000">
                        <a:srgbClr val="644A02">
                          <a:shade val="67500"/>
                          <a:satMod val="115000"/>
                        </a:srgbClr>
                      </a:gs>
                      <a:gs pos="100000">
                        <a:srgbClr val="644A02">
                          <a:shade val="100000"/>
                          <a:satMod val="115000"/>
                        </a:srgbClr>
                      </a:gs>
                    </a:gsLst>
                    <a:lin ang="5400000" scaled="1"/>
                  </a:gra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8" name="Freeform 14"/>
                  <p:cNvSpPr/>
                  <p:nvPr/>
                </p:nvSpPr>
                <p:spPr bwMode="auto">
                  <a:xfrm>
                    <a:off x="2527300" y="1104900"/>
                    <a:ext cx="363538" cy="757238"/>
                  </a:xfrm>
                  <a:custGeom>
                    <a:avLst/>
                    <a:gdLst/>
                    <a:ahLst/>
                    <a:cxnLst>
                      <a:cxn ang="0">
                        <a:pos x="0" y="5"/>
                      </a:cxn>
                      <a:cxn ang="0">
                        <a:pos x="13" y="0"/>
                      </a:cxn>
                      <a:cxn ang="0">
                        <a:pos x="97" y="202"/>
                      </a:cxn>
                      <a:cxn ang="0">
                        <a:pos x="0" y="5"/>
                      </a:cxn>
                    </a:cxnLst>
                    <a:rect l="0" t="0" r="r" b="b"/>
                    <a:pathLst>
                      <a:path w="97" h="202">
                        <a:moveTo>
                          <a:pt x="0" y="5"/>
                        </a:moveTo>
                        <a:cubicBezTo>
                          <a:pt x="2" y="1"/>
                          <a:pt x="8" y="0"/>
                          <a:pt x="13" y="0"/>
                        </a:cubicBezTo>
                        <a:cubicBezTo>
                          <a:pt x="48" y="46"/>
                          <a:pt x="92" y="140"/>
                          <a:pt x="97" y="202"/>
                        </a:cubicBezTo>
                        <a:cubicBezTo>
                          <a:pt x="81" y="137"/>
                          <a:pt x="54" y="63"/>
                          <a:pt x="0" y="5"/>
                        </a:cubicBezTo>
                        <a:close/>
                      </a:path>
                    </a:pathLst>
                  </a:custGeom>
                  <a:solidFill>
                    <a:schemeClr val="bg1"/>
                  </a:soli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grpSp>
          <p:nvGrpSpPr>
            <p:cNvPr id="87" name="Group 19"/>
            <p:cNvGrpSpPr/>
            <p:nvPr/>
          </p:nvGrpSpPr>
          <p:grpSpPr>
            <a:xfrm>
              <a:off x="762000" y="1752601"/>
              <a:ext cx="597936" cy="758060"/>
              <a:chOff x="3079750" y="2271713"/>
              <a:chExt cx="1025526" cy="1300162"/>
            </a:xfrm>
            <a:gradFill flip="none" rotWithShape="1">
              <a:gsLst>
                <a:gs pos="0">
                  <a:schemeClr val="bg1">
                    <a:shade val="30000"/>
                    <a:satMod val="115000"/>
                    <a:alpha val="0"/>
                  </a:schemeClr>
                </a:gs>
                <a:gs pos="50000">
                  <a:schemeClr val="bg1">
                    <a:shade val="67500"/>
                    <a:satMod val="115000"/>
                    <a:alpha val="84000"/>
                  </a:schemeClr>
                </a:gs>
                <a:gs pos="100000">
                  <a:schemeClr val="bg1">
                    <a:shade val="100000"/>
                    <a:satMod val="115000"/>
                  </a:schemeClr>
                </a:gs>
              </a:gsLst>
              <a:lin ang="13500000" scaled="1"/>
              <a:tileRect/>
            </a:gradFill>
          </p:grpSpPr>
          <p:sp>
            <p:nvSpPr>
              <p:cNvPr id="88" name="Freeform 13"/>
              <p:cNvSpPr/>
              <p:nvPr/>
            </p:nvSpPr>
            <p:spPr bwMode="auto">
              <a:xfrm>
                <a:off x="3205163" y="2271713"/>
                <a:ext cx="623888" cy="669925"/>
              </a:xfrm>
              <a:custGeom>
                <a:avLst/>
                <a:gdLst/>
                <a:ahLst/>
                <a:cxnLst>
                  <a:cxn ang="0">
                    <a:pos x="62" y="160"/>
                  </a:cxn>
                  <a:cxn ang="0">
                    <a:pos x="120" y="57"/>
                  </a:cxn>
                  <a:cxn ang="0">
                    <a:pos x="149" y="27"/>
                  </a:cxn>
                  <a:cxn ang="0">
                    <a:pos x="115" y="0"/>
                  </a:cxn>
                  <a:cxn ang="0">
                    <a:pos x="0" y="145"/>
                  </a:cxn>
                  <a:cxn ang="0">
                    <a:pos x="62" y="160"/>
                  </a:cxn>
                </a:cxnLst>
                <a:rect l="0" t="0" r="r" b="b"/>
                <a:pathLst>
                  <a:path w="149" h="160">
                    <a:moveTo>
                      <a:pt x="62" y="160"/>
                    </a:moveTo>
                    <a:cubicBezTo>
                      <a:pt x="76" y="117"/>
                      <a:pt x="98" y="82"/>
                      <a:pt x="120" y="57"/>
                    </a:cubicBezTo>
                    <a:cubicBezTo>
                      <a:pt x="130" y="45"/>
                      <a:pt x="140" y="36"/>
                      <a:pt x="149" y="27"/>
                    </a:cubicBezTo>
                    <a:cubicBezTo>
                      <a:pt x="142" y="20"/>
                      <a:pt x="115" y="9"/>
                      <a:pt x="115" y="0"/>
                    </a:cubicBezTo>
                    <a:cubicBezTo>
                      <a:pt x="115" y="0"/>
                      <a:pt x="20" y="41"/>
                      <a:pt x="0" y="145"/>
                    </a:cubicBezTo>
                    <a:cubicBezTo>
                      <a:pt x="8" y="147"/>
                      <a:pt x="44" y="156"/>
                      <a:pt x="62" y="160"/>
                    </a:cubicBezTo>
                    <a:close/>
                  </a:path>
                </a:pathLst>
              </a:custGeom>
              <a:grp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9" name="Freeform 14"/>
              <p:cNvSpPr/>
              <p:nvPr/>
            </p:nvSpPr>
            <p:spPr bwMode="auto">
              <a:xfrm>
                <a:off x="3535363" y="2435225"/>
                <a:ext cx="569913" cy="547687"/>
              </a:xfrm>
              <a:custGeom>
                <a:avLst/>
                <a:gdLst/>
                <a:ahLst/>
                <a:cxnLst>
                  <a:cxn ang="0">
                    <a:pos x="54" y="30"/>
                  </a:cxn>
                  <a:cxn ang="0">
                    <a:pos x="0" y="124"/>
                  </a:cxn>
                  <a:cxn ang="0">
                    <a:pos x="88" y="131"/>
                  </a:cxn>
                  <a:cxn ang="0">
                    <a:pos x="88" y="131"/>
                  </a:cxn>
                  <a:cxn ang="0">
                    <a:pos x="136" y="23"/>
                  </a:cxn>
                  <a:cxn ang="0">
                    <a:pos x="84" y="0"/>
                  </a:cxn>
                  <a:cxn ang="0">
                    <a:pos x="54" y="30"/>
                  </a:cxn>
                </a:cxnLst>
                <a:rect l="0" t="0" r="r" b="b"/>
                <a:pathLst>
                  <a:path w="136" h="131">
                    <a:moveTo>
                      <a:pt x="54" y="30"/>
                    </a:moveTo>
                    <a:cubicBezTo>
                      <a:pt x="33" y="54"/>
                      <a:pt x="13" y="85"/>
                      <a:pt x="0" y="124"/>
                    </a:cubicBezTo>
                    <a:cubicBezTo>
                      <a:pt x="27" y="128"/>
                      <a:pt x="56" y="131"/>
                      <a:pt x="88" y="131"/>
                    </a:cubicBezTo>
                    <a:cubicBezTo>
                      <a:pt x="88" y="131"/>
                      <a:pt x="88" y="131"/>
                      <a:pt x="88" y="131"/>
                    </a:cubicBezTo>
                    <a:cubicBezTo>
                      <a:pt x="98" y="89"/>
                      <a:pt x="113" y="48"/>
                      <a:pt x="136" y="23"/>
                    </a:cubicBezTo>
                    <a:cubicBezTo>
                      <a:pt x="136" y="23"/>
                      <a:pt x="106" y="15"/>
                      <a:pt x="84" y="0"/>
                    </a:cubicBezTo>
                    <a:cubicBezTo>
                      <a:pt x="74" y="8"/>
                      <a:pt x="64" y="18"/>
                      <a:pt x="54" y="30"/>
                    </a:cubicBezTo>
                    <a:close/>
                  </a:path>
                </a:pathLst>
              </a:custGeom>
              <a:grp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0" name="Freeform 15"/>
              <p:cNvSpPr/>
              <p:nvPr/>
            </p:nvSpPr>
            <p:spPr bwMode="auto">
              <a:xfrm>
                <a:off x="3468688" y="3024188"/>
                <a:ext cx="419100" cy="547687"/>
              </a:xfrm>
              <a:custGeom>
                <a:avLst/>
                <a:gdLst/>
                <a:ahLst/>
                <a:cxnLst>
                  <a:cxn ang="0">
                    <a:pos x="11" y="0"/>
                  </a:cxn>
                  <a:cxn ang="0">
                    <a:pos x="0" y="81"/>
                  </a:cxn>
                  <a:cxn ang="0">
                    <a:pos x="4" y="131"/>
                  </a:cxn>
                  <a:cxn ang="0">
                    <a:pos x="87" y="131"/>
                  </a:cxn>
                  <a:cxn ang="0">
                    <a:pos x="100" y="8"/>
                  </a:cxn>
                  <a:cxn ang="0">
                    <a:pos x="11" y="0"/>
                  </a:cxn>
                </a:cxnLst>
                <a:rect l="0" t="0" r="r" b="b"/>
                <a:pathLst>
                  <a:path w="100" h="131">
                    <a:moveTo>
                      <a:pt x="11" y="0"/>
                    </a:moveTo>
                    <a:cubicBezTo>
                      <a:pt x="4" y="24"/>
                      <a:pt x="0" y="51"/>
                      <a:pt x="0" y="81"/>
                    </a:cubicBezTo>
                    <a:cubicBezTo>
                      <a:pt x="0" y="97"/>
                      <a:pt x="1" y="114"/>
                      <a:pt x="4" y="131"/>
                    </a:cubicBezTo>
                    <a:cubicBezTo>
                      <a:pt x="87" y="131"/>
                      <a:pt x="87" y="131"/>
                      <a:pt x="87" y="131"/>
                    </a:cubicBezTo>
                    <a:cubicBezTo>
                      <a:pt x="87" y="131"/>
                      <a:pt x="88" y="71"/>
                      <a:pt x="100" y="8"/>
                    </a:cubicBezTo>
                    <a:cubicBezTo>
                      <a:pt x="68" y="8"/>
                      <a:pt x="38" y="5"/>
                      <a:pt x="11" y="0"/>
                    </a:cubicBezTo>
                    <a:close/>
                  </a:path>
                </a:pathLst>
              </a:custGeom>
              <a:grp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1" name="Freeform 16"/>
              <p:cNvSpPr/>
              <p:nvPr/>
            </p:nvSpPr>
            <p:spPr bwMode="auto">
              <a:xfrm>
                <a:off x="3079750" y="2944813"/>
                <a:ext cx="365125" cy="627062"/>
              </a:xfrm>
              <a:custGeom>
                <a:avLst/>
                <a:gdLst/>
                <a:ahLst/>
                <a:cxnLst>
                  <a:cxn ang="0">
                    <a:pos x="87" y="16"/>
                  </a:cxn>
                  <a:cxn ang="0">
                    <a:pos x="26" y="0"/>
                  </a:cxn>
                  <a:cxn ang="0">
                    <a:pos x="23" y="150"/>
                  </a:cxn>
                  <a:cxn ang="0">
                    <a:pos x="80" y="150"/>
                  </a:cxn>
                  <a:cxn ang="0">
                    <a:pos x="76" y="100"/>
                  </a:cxn>
                  <a:cxn ang="0">
                    <a:pos x="87" y="16"/>
                  </a:cxn>
                </a:cxnLst>
                <a:rect l="0" t="0" r="r" b="b"/>
                <a:pathLst>
                  <a:path w="87" h="150">
                    <a:moveTo>
                      <a:pt x="87" y="16"/>
                    </a:moveTo>
                    <a:cubicBezTo>
                      <a:pt x="58" y="10"/>
                      <a:pt x="45" y="6"/>
                      <a:pt x="26" y="0"/>
                    </a:cubicBezTo>
                    <a:cubicBezTo>
                      <a:pt x="0" y="92"/>
                      <a:pt x="23" y="150"/>
                      <a:pt x="23" y="150"/>
                    </a:cubicBezTo>
                    <a:cubicBezTo>
                      <a:pt x="80" y="150"/>
                      <a:pt x="80" y="150"/>
                      <a:pt x="80" y="150"/>
                    </a:cubicBezTo>
                    <a:cubicBezTo>
                      <a:pt x="77" y="133"/>
                      <a:pt x="76" y="116"/>
                      <a:pt x="76" y="100"/>
                    </a:cubicBezTo>
                    <a:cubicBezTo>
                      <a:pt x="76" y="69"/>
                      <a:pt x="80" y="41"/>
                      <a:pt x="87" y="16"/>
                    </a:cubicBezTo>
                    <a:close/>
                  </a:path>
                </a:pathLst>
              </a:custGeom>
              <a:grp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24" name="AutoShape 64"/>
          <p:cNvSpPr>
            <a:spLocks noChangeArrowheads="1"/>
          </p:cNvSpPr>
          <p:nvPr/>
        </p:nvSpPr>
        <p:spPr bwMode="gray">
          <a:xfrm>
            <a:off x="506730" y="111125"/>
            <a:ext cx="10562590" cy="947420"/>
          </a:xfrm>
          <a:prstGeom prst="roundRect">
            <a:avLst>
              <a:gd name="adj" fmla="val 0"/>
            </a:avLst>
          </a:prstGeom>
          <a:noFill/>
          <a:ln w="38100">
            <a:noFill/>
            <a:rou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10000"/>
              </a:lnSpc>
              <a:spcBef>
                <a:spcPts val="0"/>
              </a:spcBef>
              <a:spcAft>
                <a:spcPts val="0"/>
              </a:spcAft>
              <a:defRPr/>
            </a:pPr>
            <a:r>
              <a:rPr lang="zh-CN" altLang="en-US" sz="2800" b="1" dirty="0">
                <a:latin typeface="楷体" panose="02010609060101010101" pitchFamily="49" charset="-122"/>
                <a:ea typeface="楷体" panose="02010609060101010101" pitchFamily="49" charset="-122"/>
              </a:rPr>
              <a:t>传承浓郁的传统韵味</a:t>
            </a:r>
            <a:endParaRPr lang="zh-CN" altLang="en-US" sz="2800" b="1" dirty="0">
              <a:latin typeface="楷体" panose="02010609060101010101" pitchFamily="49" charset="-122"/>
              <a:ea typeface="楷体" panose="02010609060101010101" pitchFamily="49" charset="-122"/>
            </a:endParaRPr>
          </a:p>
          <a:p>
            <a:pPr algn="ctr" fontAlgn="auto">
              <a:lnSpc>
                <a:spcPct val="110000"/>
              </a:lnSpc>
              <a:spcBef>
                <a:spcPts val="0"/>
              </a:spcBef>
              <a:spcAft>
                <a:spcPts val="0"/>
              </a:spcAft>
              <a:defRPr/>
            </a:pPr>
            <a:r>
              <a:rPr lang="en-US" altLang="zh-CN" sz="2800" b="1" dirty="0">
                <a:latin typeface="楷体" panose="02010609060101010101" pitchFamily="49" charset="-122"/>
                <a:ea typeface="楷体" panose="02010609060101010101" pitchFamily="49" charset="-122"/>
              </a:rPr>
              <a:t>(H</a:t>
            </a:r>
            <a:r>
              <a:rPr lang="zh-CN" altLang="en-US" sz="2800" b="1" dirty="0">
                <a:effectLst/>
                <a:latin typeface="方正舒体" panose="02010601030101010101" pitchFamily="2" charset="-122"/>
                <a:ea typeface="方正舒体" panose="02010601030101010101" pitchFamily="2" charset="-122"/>
                <a:sym typeface="+mn-ea"/>
              </a:rPr>
              <a:t>olding a traditional wedding is a fashion in modern times</a:t>
            </a:r>
            <a:r>
              <a:rPr lang="en-US" altLang="zh-CN" sz="2800" b="1" dirty="0">
                <a:latin typeface="楷体" panose="02010609060101010101" pitchFamily="49" charset="-122"/>
                <a:ea typeface="楷体" panose="02010609060101010101" pitchFamily="49" charset="-122"/>
              </a:rPr>
              <a:t>)</a:t>
            </a:r>
            <a:endParaRPr lang="en-US" altLang="zh-CN" sz="2800" b="1" kern="0" dirty="0">
              <a:latin typeface="楷体" panose="02010609060101010101" pitchFamily="49" charset="-122"/>
              <a:ea typeface="楷体" panose="02010609060101010101" pitchFamily="49" charset="-122"/>
              <a:cs typeface="Arial" panose="020B0604020202020204" pitchFamily="34" charset="0"/>
            </a:endParaRPr>
          </a:p>
        </p:txBody>
      </p:sp>
      <p:grpSp>
        <p:nvGrpSpPr>
          <p:cNvPr id="28" name="Group 26"/>
          <p:cNvGrpSpPr/>
          <p:nvPr/>
        </p:nvGrpSpPr>
        <p:grpSpPr>
          <a:xfrm>
            <a:off x="2721012" y="1841019"/>
            <a:ext cx="3582233" cy="3324460"/>
            <a:chOff x="6006305" y="1412640"/>
            <a:chExt cx="2832893" cy="3324460"/>
          </a:xfrm>
        </p:grpSpPr>
        <p:sp>
          <p:nvSpPr>
            <p:cNvPr id="70" name="Oval 9"/>
            <p:cNvSpPr/>
            <p:nvPr/>
          </p:nvSpPr>
          <p:spPr>
            <a:xfrm>
              <a:off x="6347460" y="3581400"/>
              <a:ext cx="2210626" cy="1155700"/>
            </a:xfrm>
            <a:prstGeom prst="ellipse">
              <a:avLst/>
            </a:prstGeom>
            <a:gradFill flip="none" rotWithShape="1">
              <a:gsLst>
                <a:gs pos="0">
                  <a:schemeClr val="tx1">
                    <a:lumMod val="50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1" name="Group 10"/>
            <p:cNvGrpSpPr/>
            <p:nvPr/>
          </p:nvGrpSpPr>
          <p:grpSpPr>
            <a:xfrm>
              <a:off x="6006305" y="1412640"/>
              <a:ext cx="2832893" cy="2854560"/>
              <a:chOff x="2252662" y="1204912"/>
              <a:chExt cx="4981576" cy="5019676"/>
            </a:xfrm>
            <a:effectLst>
              <a:reflection blurRad="6350" stA="52000" endA="300" endPos="35000" dir="5400000" sy="-100000" algn="bl" rotWithShape="0"/>
            </a:effectLst>
          </p:grpSpPr>
          <p:sp>
            <p:nvSpPr>
              <p:cNvPr id="72" name="Freeform 6"/>
              <p:cNvSpPr/>
              <p:nvPr/>
            </p:nvSpPr>
            <p:spPr bwMode="auto">
              <a:xfrm>
                <a:off x="2444750" y="1946275"/>
                <a:ext cx="4335463" cy="4278313"/>
              </a:xfrm>
              <a:custGeom>
                <a:avLst/>
                <a:gdLst/>
                <a:ahLst/>
                <a:cxnLst>
                  <a:cxn ang="0">
                    <a:pos x="1138" y="526"/>
                  </a:cxn>
                  <a:cxn ang="0">
                    <a:pos x="802" y="1093"/>
                  </a:cxn>
                  <a:cxn ang="0">
                    <a:pos x="653" y="1114"/>
                  </a:cxn>
                  <a:cxn ang="0">
                    <a:pos x="461" y="1121"/>
                  </a:cxn>
                  <a:cxn ang="0">
                    <a:pos x="47" y="597"/>
                  </a:cxn>
                  <a:cxn ang="0">
                    <a:pos x="533" y="30"/>
                  </a:cxn>
                  <a:cxn ang="0">
                    <a:pos x="1138" y="526"/>
                  </a:cxn>
                </a:cxnLst>
                <a:rect l="0" t="0" r="r" b="b"/>
                <a:pathLst>
                  <a:path w="1156" h="1141">
                    <a:moveTo>
                      <a:pt x="1138" y="526"/>
                    </a:moveTo>
                    <a:cubicBezTo>
                      <a:pt x="1128" y="779"/>
                      <a:pt x="1016" y="1004"/>
                      <a:pt x="802" y="1093"/>
                    </a:cubicBezTo>
                    <a:cubicBezTo>
                      <a:pt x="752" y="1114"/>
                      <a:pt x="711" y="1109"/>
                      <a:pt x="653" y="1114"/>
                    </a:cubicBezTo>
                    <a:cubicBezTo>
                      <a:pt x="596" y="1118"/>
                      <a:pt x="531" y="1141"/>
                      <a:pt x="461" y="1121"/>
                    </a:cubicBezTo>
                    <a:cubicBezTo>
                      <a:pt x="238" y="1056"/>
                      <a:pt x="82" y="849"/>
                      <a:pt x="47" y="597"/>
                    </a:cubicBezTo>
                    <a:cubicBezTo>
                      <a:pt x="0" y="267"/>
                      <a:pt x="224" y="0"/>
                      <a:pt x="533" y="30"/>
                    </a:cubicBezTo>
                    <a:cubicBezTo>
                      <a:pt x="800" y="56"/>
                      <a:pt x="1156" y="97"/>
                      <a:pt x="1138" y="526"/>
                    </a:cubicBezTo>
                    <a:close/>
                  </a:path>
                </a:pathLst>
              </a:cu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3" name="Freeform 7"/>
              <p:cNvSpPr/>
              <p:nvPr/>
            </p:nvSpPr>
            <p:spPr bwMode="auto">
              <a:xfrm>
                <a:off x="4005263" y="1204912"/>
                <a:ext cx="663575" cy="1690688"/>
              </a:xfrm>
              <a:custGeom>
                <a:avLst/>
                <a:gdLst/>
                <a:ahLst/>
                <a:cxnLst>
                  <a:cxn ang="0">
                    <a:pos x="0" y="39"/>
                  </a:cxn>
                  <a:cxn ang="0">
                    <a:pos x="171" y="450"/>
                  </a:cxn>
                  <a:cxn ang="0">
                    <a:pos x="177" y="450"/>
                  </a:cxn>
                  <a:cxn ang="0">
                    <a:pos x="53" y="6"/>
                  </a:cxn>
                  <a:cxn ang="0">
                    <a:pos x="0" y="39"/>
                  </a:cxn>
                </a:cxnLst>
                <a:rect l="0" t="0" r="r" b="b"/>
                <a:pathLst>
                  <a:path w="177" h="451">
                    <a:moveTo>
                      <a:pt x="0" y="39"/>
                    </a:moveTo>
                    <a:cubicBezTo>
                      <a:pt x="85" y="118"/>
                      <a:pt x="148" y="322"/>
                      <a:pt x="171" y="450"/>
                    </a:cubicBezTo>
                    <a:cubicBezTo>
                      <a:pt x="177" y="450"/>
                      <a:pt x="171" y="451"/>
                      <a:pt x="177" y="450"/>
                    </a:cubicBezTo>
                    <a:cubicBezTo>
                      <a:pt x="177" y="270"/>
                      <a:pt x="111" y="58"/>
                      <a:pt x="53" y="6"/>
                    </a:cubicBezTo>
                    <a:cubicBezTo>
                      <a:pt x="36" y="0"/>
                      <a:pt x="10" y="8"/>
                      <a:pt x="0" y="39"/>
                    </a:cubicBezTo>
                    <a:close/>
                  </a:path>
                </a:pathLst>
              </a:custGeom>
              <a:gradFill>
                <a:gsLst>
                  <a:gs pos="0">
                    <a:srgbClr val="644A02">
                      <a:shade val="30000"/>
                      <a:satMod val="115000"/>
                    </a:srgbClr>
                  </a:gs>
                  <a:gs pos="50000">
                    <a:srgbClr val="644A02">
                      <a:shade val="67500"/>
                      <a:satMod val="115000"/>
                    </a:srgbClr>
                  </a:gs>
                  <a:gs pos="100000">
                    <a:srgbClr val="644A02">
                      <a:shade val="100000"/>
                      <a:satMod val="115000"/>
                    </a:srgbClr>
                  </a:gs>
                </a:gsLst>
                <a:lin ang="5400000" scaled="1"/>
              </a:gra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4" name="Freeform 8"/>
              <p:cNvSpPr/>
              <p:nvPr/>
            </p:nvSpPr>
            <p:spPr bwMode="auto">
              <a:xfrm>
                <a:off x="4129088" y="1260475"/>
                <a:ext cx="434975" cy="908050"/>
              </a:xfrm>
              <a:custGeom>
                <a:avLst/>
                <a:gdLst/>
                <a:ahLst/>
                <a:cxnLst>
                  <a:cxn ang="0">
                    <a:pos x="0" y="6"/>
                  </a:cxn>
                  <a:cxn ang="0">
                    <a:pos x="16" y="0"/>
                  </a:cxn>
                  <a:cxn ang="0">
                    <a:pos x="116" y="242"/>
                  </a:cxn>
                  <a:cxn ang="0">
                    <a:pos x="0" y="6"/>
                  </a:cxn>
                </a:cxnLst>
                <a:rect l="0" t="0" r="r" b="b"/>
                <a:pathLst>
                  <a:path w="116" h="242">
                    <a:moveTo>
                      <a:pt x="0" y="6"/>
                    </a:moveTo>
                    <a:cubicBezTo>
                      <a:pt x="2" y="2"/>
                      <a:pt x="10" y="0"/>
                      <a:pt x="16" y="0"/>
                    </a:cubicBezTo>
                    <a:cubicBezTo>
                      <a:pt x="58" y="55"/>
                      <a:pt x="111" y="168"/>
                      <a:pt x="116" y="242"/>
                    </a:cubicBezTo>
                    <a:cubicBezTo>
                      <a:pt x="97" y="164"/>
                      <a:pt x="65" y="76"/>
                      <a:pt x="0" y="6"/>
                    </a:cubicBezTo>
                    <a:close/>
                  </a:path>
                </a:pathLst>
              </a:custGeom>
              <a:solidFill>
                <a:schemeClr val="bg1"/>
              </a:soli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5" name="Freeform 9"/>
              <p:cNvSpPr/>
              <p:nvPr/>
            </p:nvSpPr>
            <p:spPr bwMode="auto">
              <a:xfrm>
                <a:off x="2252662" y="2205038"/>
                <a:ext cx="2543175" cy="4008438"/>
              </a:xfrm>
              <a:custGeom>
                <a:avLst/>
                <a:gdLst/>
                <a:ahLst/>
                <a:cxnLst>
                  <a:cxn ang="0">
                    <a:pos x="633" y="182"/>
                  </a:cxn>
                  <a:cxn ang="0">
                    <a:pos x="320" y="74"/>
                  </a:cxn>
                  <a:cxn ang="0">
                    <a:pos x="296" y="913"/>
                  </a:cxn>
                  <a:cxn ang="0">
                    <a:pos x="668" y="1027"/>
                  </a:cxn>
                  <a:cxn ang="0">
                    <a:pos x="633" y="182"/>
                  </a:cxn>
                </a:cxnLst>
                <a:rect l="0" t="0" r="r" b="b"/>
                <a:pathLst>
                  <a:path w="678" h="1069">
                    <a:moveTo>
                      <a:pt x="633" y="182"/>
                    </a:moveTo>
                    <a:cubicBezTo>
                      <a:pt x="592" y="92"/>
                      <a:pt x="470" y="0"/>
                      <a:pt x="320" y="74"/>
                    </a:cubicBezTo>
                    <a:cubicBezTo>
                      <a:pt x="0" y="230"/>
                      <a:pt x="113" y="730"/>
                      <a:pt x="296" y="913"/>
                    </a:cubicBezTo>
                    <a:cubicBezTo>
                      <a:pt x="453" y="1069"/>
                      <a:pt x="600" y="1055"/>
                      <a:pt x="668" y="1027"/>
                    </a:cubicBezTo>
                    <a:cubicBezTo>
                      <a:pt x="678" y="764"/>
                      <a:pt x="633" y="182"/>
                      <a:pt x="633" y="182"/>
                    </a:cubicBezTo>
                    <a:close/>
                  </a:path>
                </a:pathLst>
              </a:custGeom>
              <a:gradFill>
                <a:gsLst>
                  <a:gs pos="0">
                    <a:srgbClr val="FFD1A3">
                      <a:shade val="67500"/>
                      <a:satMod val="115000"/>
                    </a:srgbClr>
                  </a:gs>
                  <a:gs pos="100000">
                    <a:schemeClr val="bg1"/>
                  </a:gs>
                </a:gsLst>
                <a:lin ang="13500000" scaled="1"/>
              </a:gra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6" name="Freeform 10"/>
              <p:cNvSpPr/>
              <p:nvPr/>
            </p:nvSpPr>
            <p:spPr bwMode="auto">
              <a:xfrm>
                <a:off x="4683125" y="2281238"/>
                <a:ext cx="2551113" cy="3813175"/>
              </a:xfrm>
              <a:custGeom>
                <a:avLst/>
                <a:gdLst/>
                <a:ahLst/>
                <a:cxnLst>
                  <a:cxn ang="0">
                    <a:pos x="0" y="160"/>
                  </a:cxn>
                  <a:cxn ang="0">
                    <a:pos x="328" y="70"/>
                  </a:cxn>
                  <a:cxn ang="0">
                    <a:pos x="313" y="934"/>
                  </a:cxn>
                  <a:cxn ang="0">
                    <a:pos x="20" y="1006"/>
                  </a:cxn>
                  <a:cxn ang="0">
                    <a:pos x="0" y="160"/>
                  </a:cxn>
                </a:cxnLst>
                <a:rect l="0" t="0" r="r" b="b"/>
                <a:pathLst>
                  <a:path w="680" h="1017">
                    <a:moveTo>
                      <a:pt x="0" y="160"/>
                    </a:moveTo>
                    <a:cubicBezTo>
                      <a:pt x="42" y="74"/>
                      <a:pt x="197" y="0"/>
                      <a:pt x="328" y="70"/>
                    </a:cubicBezTo>
                    <a:cubicBezTo>
                      <a:pt x="680" y="261"/>
                      <a:pt x="497" y="795"/>
                      <a:pt x="313" y="934"/>
                    </a:cubicBezTo>
                    <a:cubicBezTo>
                      <a:pt x="204" y="1017"/>
                      <a:pt x="94" y="1016"/>
                      <a:pt x="20" y="1006"/>
                    </a:cubicBezTo>
                    <a:cubicBezTo>
                      <a:pt x="20" y="758"/>
                      <a:pt x="0" y="160"/>
                      <a:pt x="0" y="160"/>
                    </a:cubicBezTo>
                    <a:close/>
                  </a:path>
                </a:pathLst>
              </a:custGeom>
              <a:gradFill>
                <a:gsLst>
                  <a:gs pos="0">
                    <a:srgbClr val="FFD1A3">
                      <a:shade val="67500"/>
                      <a:satMod val="115000"/>
                    </a:srgbClr>
                  </a:gs>
                  <a:gs pos="100000">
                    <a:schemeClr val="bg1"/>
                  </a:gs>
                </a:gsLst>
                <a:lin ang="7800000" scaled="0"/>
              </a:gra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7" name="Freeform 11"/>
              <p:cNvSpPr/>
              <p:nvPr/>
            </p:nvSpPr>
            <p:spPr bwMode="auto">
              <a:xfrm>
                <a:off x="4338638" y="3551238"/>
                <a:ext cx="438150" cy="1444625"/>
              </a:xfrm>
              <a:custGeom>
                <a:avLst/>
                <a:gdLst/>
                <a:ahLst/>
                <a:cxnLst>
                  <a:cxn ang="0">
                    <a:pos x="97" y="12"/>
                  </a:cxn>
                  <a:cxn ang="0">
                    <a:pos x="12" y="145"/>
                  </a:cxn>
                  <a:cxn ang="0">
                    <a:pos x="39" y="292"/>
                  </a:cxn>
                  <a:cxn ang="0">
                    <a:pos x="109" y="385"/>
                  </a:cxn>
                  <a:cxn ang="0">
                    <a:pos x="97" y="12"/>
                  </a:cxn>
                </a:cxnLst>
                <a:rect l="0" t="0" r="r" b="b"/>
                <a:pathLst>
                  <a:path w="117" h="385">
                    <a:moveTo>
                      <a:pt x="97" y="12"/>
                    </a:moveTo>
                    <a:cubicBezTo>
                      <a:pt x="86" y="0"/>
                      <a:pt x="16" y="98"/>
                      <a:pt x="12" y="145"/>
                    </a:cubicBezTo>
                    <a:cubicBezTo>
                      <a:pt x="8" y="199"/>
                      <a:pt x="0" y="251"/>
                      <a:pt x="39" y="292"/>
                    </a:cubicBezTo>
                    <a:cubicBezTo>
                      <a:pt x="78" y="332"/>
                      <a:pt x="98" y="385"/>
                      <a:pt x="109" y="385"/>
                    </a:cubicBezTo>
                    <a:cubicBezTo>
                      <a:pt x="117" y="385"/>
                      <a:pt x="103" y="18"/>
                      <a:pt x="97" y="12"/>
                    </a:cubicBezTo>
                    <a:close/>
                  </a:path>
                </a:pathLst>
              </a:custGeom>
              <a:gradFill flip="none" rotWithShape="1">
                <a:gsLst>
                  <a:gs pos="0">
                    <a:srgbClr val="DDBB9A">
                      <a:shade val="30000"/>
                      <a:satMod val="115000"/>
                    </a:srgbClr>
                  </a:gs>
                  <a:gs pos="50000">
                    <a:srgbClr val="DDBB9A">
                      <a:shade val="67500"/>
                      <a:satMod val="115000"/>
                    </a:srgbClr>
                  </a:gs>
                  <a:gs pos="100000">
                    <a:srgbClr val="DDBB9A">
                      <a:shade val="100000"/>
                      <a:satMod val="115000"/>
                    </a:srgbClr>
                  </a:gs>
                </a:gsLst>
                <a:lin ang="16200000" scaled="1"/>
                <a:tileRect/>
              </a:gra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8" name="Freeform 12"/>
              <p:cNvSpPr/>
              <p:nvPr/>
            </p:nvSpPr>
            <p:spPr bwMode="auto">
              <a:xfrm>
                <a:off x="4648200" y="3592513"/>
                <a:ext cx="373063" cy="1474788"/>
              </a:xfrm>
              <a:custGeom>
                <a:avLst/>
                <a:gdLst/>
                <a:ahLst/>
                <a:cxnLst>
                  <a:cxn ang="0">
                    <a:pos x="10" y="0"/>
                  </a:cxn>
                  <a:cxn ang="0">
                    <a:pos x="97" y="175"/>
                  </a:cxn>
                  <a:cxn ang="0">
                    <a:pos x="59" y="333"/>
                  </a:cxn>
                  <a:cxn ang="0">
                    <a:pos x="22" y="361"/>
                  </a:cxn>
                  <a:cxn ang="0">
                    <a:pos x="23" y="190"/>
                  </a:cxn>
                  <a:cxn ang="0">
                    <a:pos x="10" y="0"/>
                  </a:cxn>
                </a:cxnLst>
                <a:rect l="0" t="0" r="r" b="b"/>
                <a:pathLst>
                  <a:path w="97" h="393">
                    <a:moveTo>
                      <a:pt x="10" y="0"/>
                    </a:moveTo>
                    <a:cubicBezTo>
                      <a:pt x="50" y="60"/>
                      <a:pt x="97" y="117"/>
                      <a:pt x="97" y="175"/>
                    </a:cubicBezTo>
                    <a:cubicBezTo>
                      <a:pt x="97" y="248"/>
                      <a:pt x="90" y="297"/>
                      <a:pt x="59" y="333"/>
                    </a:cubicBezTo>
                    <a:cubicBezTo>
                      <a:pt x="43" y="352"/>
                      <a:pt x="20" y="393"/>
                      <a:pt x="22" y="361"/>
                    </a:cubicBezTo>
                    <a:cubicBezTo>
                      <a:pt x="23" y="338"/>
                      <a:pt x="23" y="202"/>
                      <a:pt x="23" y="190"/>
                    </a:cubicBezTo>
                    <a:cubicBezTo>
                      <a:pt x="23" y="178"/>
                      <a:pt x="0" y="9"/>
                      <a:pt x="10" y="0"/>
                    </a:cubicBezTo>
                    <a:close/>
                  </a:path>
                </a:pathLst>
              </a:custGeom>
              <a:gradFill flip="none" rotWithShape="1">
                <a:gsLst>
                  <a:gs pos="0">
                    <a:srgbClr val="DDBB9A">
                      <a:shade val="30000"/>
                      <a:satMod val="115000"/>
                    </a:srgbClr>
                  </a:gs>
                  <a:gs pos="50000">
                    <a:srgbClr val="DDBB9A">
                      <a:shade val="67500"/>
                      <a:satMod val="115000"/>
                    </a:srgbClr>
                  </a:gs>
                  <a:gs pos="100000">
                    <a:srgbClr val="DDBB9A">
                      <a:shade val="100000"/>
                      <a:satMod val="115000"/>
                    </a:srgbClr>
                  </a:gs>
                </a:gsLst>
                <a:lin ang="16200000" scaled="1"/>
                <a:tileRect/>
              </a:gra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79" name="Group 19"/>
              <p:cNvGrpSpPr/>
              <p:nvPr/>
            </p:nvGrpSpPr>
            <p:grpSpPr>
              <a:xfrm>
                <a:off x="4462463" y="4038600"/>
                <a:ext cx="484187" cy="630238"/>
                <a:chOff x="4462463" y="4038600"/>
                <a:chExt cx="484187" cy="630238"/>
              </a:xfrm>
            </p:grpSpPr>
            <p:sp>
              <p:nvSpPr>
                <p:cNvPr id="80" name="Freeform 13"/>
                <p:cNvSpPr/>
                <p:nvPr/>
              </p:nvSpPr>
              <p:spPr bwMode="auto">
                <a:xfrm>
                  <a:off x="4765675" y="4038600"/>
                  <a:ext cx="180975" cy="417513"/>
                </a:xfrm>
                <a:custGeom>
                  <a:avLst/>
                  <a:gdLst/>
                  <a:ahLst/>
                  <a:cxnLst>
                    <a:cxn ang="0">
                      <a:pos x="23" y="110"/>
                    </a:cxn>
                    <a:cxn ang="0">
                      <a:pos x="6" y="54"/>
                    </a:cxn>
                    <a:cxn ang="0">
                      <a:pos x="27" y="1"/>
                    </a:cxn>
                    <a:cxn ang="0">
                      <a:pos x="44" y="57"/>
                    </a:cxn>
                    <a:cxn ang="0">
                      <a:pos x="23" y="110"/>
                    </a:cxn>
                  </a:cxnLst>
                  <a:rect l="0" t="0" r="r" b="b"/>
                  <a:pathLst>
                    <a:path w="48" h="111">
                      <a:moveTo>
                        <a:pt x="23" y="110"/>
                      </a:moveTo>
                      <a:cubicBezTo>
                        <a:pt x="8" y="109"/>
                        <a:pt x="0" y="83"/>
                        <a:pt x="6" y="54"/>
                      </a:cubicBezTo>
                      <a:cubicBezTo>
                        <a:pt x="12" y="24"/>
                        <a:pt x="21" y="0"/>
                        <a:pt x="27" y="1"/>
                      </a:cubicBezTo>
                      <a:cubicBezTo>
                        <a:pt x="33" y="1"/>
                        <a:pt x="40" y="26"/>
                        <a:pt x="44" y="57"/>
                      </a:cubicBezTo>
                      <a:cubicBezTo>
                        <a:pt x="48" y="87"/>
                        <a:pt x="38" y="111"/>
                        <a:pt x="23" y="110"/>
                      </a:cubicBezTo>
                      <a:close/>
                    </a:path>
                  </a:pathLst>
                </a:custGeom>
                <a:solidFill>
                  <a:srgbClr val="000000"/>
                </a:soli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1" name="Freeform 14"/>
                <p:cNvSpPr/>
                <p:nvPr/>
              </p:nvSpPr>
              <p:spPr bwMode="auto">
                <a:xfrm>
                  <a:off x="4799013" y="4200525"/>
                  <a:ext cx="131763" cy="255588"/>
                </a:xfrm>
                <a:custGeom>
                  <a:avLst/>
                  <a:gdLst/>
                  <a:ahLst/>
                  <a:cxnLst>
                    <a:cxn ang="0">
                      <a:pos x="21" y="63"/>
                    </a:cxn>
                    <a:cxn ang="0">
                      <a:pos x="29" y="11"/>
                    </a:cxn>
                    <a:cxn ang="0">
                      <a:pos x="0" y="46"/>
                    </a:cxn>
                    <a:cxn ang="0">
                      <a:pos x="21" y="63"/>
                    </a:cxn>
                  </a:cxnLst>
                  <a:rect l="0" t="0" r="r" b="b"/>
                  <a:pathLst>
                    <a:path w="35" h="68">
                      <a:moveTo>
                        <a:pt x="21" y="63"/>
                      </a:moveTo>
                      <a:cubicBezTo>
                        <a:pt x="35" y="56"/>
                        <a:pt x="35" y="22"/>
                        <a:pt x="29" y="11"/>
                      </a:cubicBezTo>
                      <a:cubicBezTo>
                        <a:pt x="24" y="0"/>
                        <a:pt x="1" y="10"/>
                        <a:pt x="0" y="46"/>
                      </a:cubicBezTo>
                      <a:cubicBezTo>
                        <a:pt x="0" y="55"/>
                        <a:pt x="8" y="68"/>
                        <a:pt x="21" y="63"/>
                      </a:cubicBezTo>
                      <a:close/>
                    </a:path>
                  </a:pathLst>
                </a:custGeom>
                <a:gradFill flip="none" rotWithShape="1">
                  <a:gsLst>
                    <a:gs pos="0">
                      <a:schemeClr val="bg1">
                        <a:lumMod val="50000"/>
                      </a:schemeClr>
                    </a:gs>
                    <a:gs pos="50000">
                      <a:schemeClr val="bg1">
                        <a:lumMod val="50000"/>
                        <a:shade val="67500"/>
                        <a:satMod val="115000"/>
                        <a:alpha val="68000"/>
                      </a:schemeClr>
                    </a:gs>
                    <a:gs pos="100000">
                      <a:schemeClr val="tx1">
                        <a:lumMod val="50000"/>
                      </a:schemeClr>
                    </a:gs>
                  </a:gsLst>
                  <a:lin ang="16200000" scaled="1"/>
                  <a:tileRect/>
                </a:gra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2" name="Freeform 15"/>
                <p:cNvSpPr/>
                <p:nvPr/>
              </p:nvSpPr>
              <p:spPr bwMode="auto">
                <a:xfrm>
                  <a:off x="4803775" y="4068763"/>
                  <a:ext cx="55563" cy="169863"/>
                </a:xfrm>
                <a:custGeom>
                  <a:avLst/>
                  <a:gdLst/>
                  <a:ahLst/>
                  <a:cxnLst>
                    <a:cxn ang="0">
                      <a:pos x="5" y="38"/>
                    </a:cxn>
                    <a:cxn ang="0">
                      <a:pos x="13" y="1"/>
                    </a:cxn>
                    <a:cxn ang="0">
                      <a:pos x="1" y="38"/>
                    </a:cxn>
                    <a:cxn ang="0">
                      <a:pos x="5" y="38"/>
                    </a:cxn>
                  </a:cxnLst>
                  <a:rect l="0" t="0" r="r" b="b"/>
                  <a:pathLst>
                    <a:path w="15" h="45">
                      <a:moveTo>
                        <a:pt x="5" y="38"/>
                      </a:moveTo>
                      <a:cubicBezTo>
                        <a:pt x="9" y="16"/>
                        <a:pt x="15" y="2"/>
                        <a:pt x="13" y="1"/>
                      </a:cubicBezTo>
                      <a:cubicBezTo>
                        <a:pt x="12" y="0"/>
                        <a:pt x="2" y="24"/>
                        <a:pt x="1" y="38"/>
                      </a:cubicBezTo>
                      <a:cubicBezTo>
                        <a:pt x="0" y="42"/>
                        <a:pt x="4" y="45"/>
                        <a:pt x="5" y="38"/>
                      </a:cubicBezTo>
                      <a:close/>
                    </a:path>
                  </a:pathLst>
                </a:custGeom>
                <a:solidFill>
                  <a:srgbClr val="FFFFFF"/>
                </a:soli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3" name="Freeform 16"/>
                <p:cNvSpPr/>
                <p:nvPr/>
              </p:nvSpPr>
              <p:spPr bwMode="auto">
                <a:xfrm>
                  <a:off x="4462463" y="4271963"/>
                  <a:ext cx="236538" cy="396875"/>
                </a:xfrm>
                <a:custGeom>
                  <a:avLst/>
                  <a:gdLst/>
                  <a:ahLst/>
                  <a:cxnLst>
                    <a:cxn ang="0">
                      <a:pos x="49" y="101"/>
                    </a:cxn>
                    <a:cxn ang="0">
                      <a:pos x="10" y="58"/>
                    </a:cxn>
                    <a:cxn ang="0">
                      <a:pos x="6" y="2"/>
                    </a:cxn>
                    <a:cxn ang="0">
                      <a:pos x="45" y="45"/>
                    </a:cxn>
                    <a:cxn ang="0">
                      <a:pos x="49" y="101"/>
                    </a:cxn>
                  </a:cxnLst>
                  <a:rect l="0" t="0" r="r" b="b"/>
                  <a:pathLst>
                    <a:path w="63" h="106">
                      <a:moveTo>
                        <a:pt x="49" y="101"/>
                      </a:moveTo>
                      <a:cubicBezTo>
                        <a:pt x="35" y="106"/>
                        <a:pt x="17" y="87"/>
                        <a:pt x="10" y="58"/>
                      </a:cubicBezTo>
                      <a:cubicBezTo>
                        <a:pt x="2" y="29"/>
                        <a:pt x="0" y="4"/>
                        <a:pt x="6" y="2"/>
                      </a:cubicBezTo>
                      <a:cubicBezTo>
                        <a:pt x="11" y="0"/>
                        <a:pt x="28" y="19"/>
                        <a:pt x="45" y="45"/>
                      </a:cubicBezTo>
                      <a:cubicBezTo>
                        <a:pt x="61" y="70"/>
                        <a:pt x="63" y="95"/>
                        <a:pt x="49" y="101"/>
                      </a:cubicBezTo>
                      <a:close/>
                    </a:path>
                  </a:pathLst>
                </a:custGeom>
                <a:solidFill>
                  <a:srgbClr val="000000"/>
                </a:soli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4" name="Freeform 17"/>
                <p:cNvSpPr/>
                <p:nvPr/>
              </p:nvSpPr>
              <p:spPr bwMode="auto">
                <a:xfrm>
                  <a:off x="4511675" y="4410075"/>
                  <a:ext cx="187325" cy="250825"/>
                </a:xfrm>
                <a:custGeom>
                  <a:avLst/>
                  <a:gdLst/>
                  <a:ahLst/>
                  <a:cxnLst>
                    <a:cxn ang="0">
                      <a:pos x="40" y="57"/>
                    </a:cxn>
                    <a:cxn ang="0">
                      <a:pos x="26" y="8"/>
                    </a:cxn>
                    <a:cxn ang="0">
                      <a:pos x="14" y="51"/>
                    </a:cxn>
                    <a:cxn ang="0">
                      <a:pos x="40" y="57"/>
                    </a:cxn>
                  </a:cxnLst>
                  <a:rect l="0" t="0" r="r" b="b"/>
                  <a:pathLst>
                    <a:path w="50" h="67">
                      <a:moveTo>
                        <a:pt x="40" y="57"/>
                      </a:moveTo>
                      <a:cubicBezTo>
                        <a:pt x="50" y="45"/>
                        <a:pt x="35" y="15"/>
                        <a:pt x="26" y="8"/>
                      </a:cubicBezTo>
                      <a:cubicBezTo>
                        <a:pt x="16" y="0"/>
                        <a:pt x="0" y="19"/>
                        <a:pt x="14" y="51"/>
                      </a:cubicBezTo>
                      <a:cubicBezTo>
                        <a:pt x="18" y="59"/>
                        <a:pt x="31" y="67"/>
                        <a:pt x="40" y="57"/>
                      </a:cubicBezTo>
                      <a:close/>
                    </a:path>
                  </a:pathLst>
                </a:custGeom>
                <a:gradFill flip="none" rotWithShape="1">
                  <a:gsLst>
                    <a:gs pos="0">
                      <a:schemeClr val="bg1">
                        <a:lumMod val="50000"/>
                      </a:schemeClr>
                    </a:gs>
                    <a:gs pos="50000">
                      <a:schemeClr val="bg1">
                        <a:lumMod val="50000"/>
                        <a:shade val="67500"/>
                        <a:satMod val="115000"/>
                        <a:alpha val="68000"/>
                      </a:schemeClr>
                    </a:gs>
                    <a:gs pos="100000">
                      <a:schemeClr val="tx1">
                        <a:lumMod val="50000"/>
                      </a:schemeClr>
                    </a:gs>
                  </a:gsLst>
                  <a:lin ang="16200000" scaled="1"/>
                  <a:tileRect/>
                </a:gra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5" name="Freeform 18"/>
                <p:cNvSpPr/>
                <p:nvPr/>
              </p:nvSpPr>
              <p:spPr bwMode="auto">
                <a:xfrm>
                  <a:off x="4476750" y="4313238"/>
                  <a:ext cx="46038" cy="160338"/>
                </a:xfrm>
                <a:custGeom>
                  <a:avLst/>
                  <a:gdLst/>
                  <a:ahLst/>
                  <a:cxnLst>
                    <a:cxn ang="0">
                      <a:pos x="10" y="37"/>
                    </a:cxn>
                    <a:cxn ang="0">
                      <a:pos x="2" y="0"/>
                    </a:cxn>
                    <a:cxn ang="0">
                      <a:pos x="6" y="38"/>
                    </a:cxn>
                    <a:cxn ang="0">
                      <a:pos x="10" y="37"/>
                    </a:cxn>
                  </a:cxnLst>
                  <a:rect l="0" t="0" r="r" b="b"/>
                  <a:pathLst>
                    <a:path w="12" h="43">
                      <a:moveTo>
                        <a:pt x="10" y="37"/>
                      </a:moveTo>
                      <a:cubicBezTo>
                        <a:pt x="4" y="15"/>
                        <a:pt x="4" y="0"/>
                        <a:pt x="2" y="0"/>
                      </a:cubicBezTo>
                      <a:cubicBezTo>
                        <a:pt x="0" y="0"/>
                        <a:pt x="2" y="25"/>
                        <a:pt x="6" y="38"/>
                      </a:cubicBezTo>
                      <a:cubicBezTo>
                        <a:pt x="8" y="42"/>
                        <a:pt x="12" y="43"/>
                        <a:pt x="10" y="37"/>
                      </a:cubicBezTo>
                      <a:close/>
                    </a:path>
                  </a:pathLst>
                </a:custGeom>
                <a:solidFill>
                  <a:srgbClr val="FFFFFF"/>
                </a:soli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grpSp>
        <p:nvGrpSpPr>
          <p:cNvPr id="30" name="Group 45"/>
          <p:cNvGrpSpPr/>
          <p:nvPr/>
        </p:nvGrpSpPr>
        <p:grpSpPr>
          <a:xfrm>
            <a:off x="5166330" y="3563140"/>
            <a:ext cx="2995987" cy="2061354"/>
            <a:chOff x="3838799" y="3200400"/>
            <a:chExt cx="2369279" cy="2061354"/>
          </a:xfrm>
        </p:grpSpPr>
        <p:sp>
          <p:nvSpPr>
            <p:cNvPr id="64" name="Oval 44"/>
            <p:cNvSpPr/>
            <p:nvPr/>
          </p:nvSpPr>
          <p:spPr>
            <a:xfrm>
              <a:off x="3838799" y="4267200"/>
              <a:ext cx="2304602" cy="994554"/>
            </a:xfrm>
            <a:prstGeom prst="ellipse">
              <a:avLst/>
            </a:prstGeom>
            <a:gradFill flip="none" rotWithShape="1">
              <a:gsLst>
                <a:gs pos="0">
                  <a:schemeClr val="tx1">
                    <a:lumMod val="50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65" name="Group 28"/>
            <p:cNvGrpSpPr/>
            <p:nvPr/>
          </p:nvGrpSpPr>
          <p:grpSpPr>
            <a:xfrm>
              <a:off x="3962400" y="3200400"/>
              <a:ext cx="2245678" cy="1655212"/>
              <a:chOff x="5638800" y="4183063"/>
              <a:chExt cx="2239963" cy="1651000"/>
            </a:xfrm>
            <a:effectLst>
              <a:reflection blurRad="6350" stA="52000" endA="300" endPos="35000" dir="5400000" sy="-100000" algn="bl" rotWithShape="0"/>
            </a:effectLst>
          </p:grpSpPr>
          <p:sp>
            <p:nvSpPr>
              <p:cNvPr id="66" name="Freeform 29"/>
              <p:cNvSpPr/>
              <p:nvPr/>
            </p:nvSpPr>
            <p:spPr bwMode="auto">
              <a:xfrm>
                <a:off x="5867400" y="4191000"/>
                <a:ext cx="2011363" cy="1563688"/>
              </a:xfrm>
              <a:custGeom>
                <a:avLst/>
                <a:gdLst/>
                <a:ahLst/>
                <a:cxnLst>
                  <a:cxn ang="0">
                    <a:pos x="733" y="0"/>
                  </a:cxn>
                  <a:cxn ang="0">
                    <a:pos x="0" y="75"/>
                  </a:cxn>
                  <a:cxn ang="0">
                    <a:pos x="427" y="655"/>
                  </a:cxn>
                  <a:cxn ang="0">
                    <a:pos x="733" y="0"/>
                  </a:cxn>
                </a:cxnLst>
                <a:rect l="0" t="0" r="r" b="b"/>
                <a:pathLst>
                  <a:path w="843" h="656">
                    <a:moveTo>
                      <a:pt x="733" y="0"/>
                    </a:moveTo>
                    <a:cubicBezTo>
                      <a:pt x="0" y="75"/>
                      <a:pt x="0" y="75"/>
                      <a:pt x="0" y="75"/>
                    </a:cubicBezTo>
                    <a:cubicBezTo>
                      <a:pt x="0" y="75"/>
                      <a:pt x="62" y="654"/>
                      <a:pt x="427" y="655"/>
                    </a:cubicBezTo>
                    <a:cubicBezTo>
                      <a:pt x="648" y="656"/>
                      <a:pt x="843" y="321"/>
                      <a:pt x="733" y="0"/>
                    </a:cubicBezTo>
                    <a:close/>
                  </a:path>
                </a:pathLst>
              </a:custGeom>
              <a:gradFill>
                <a:gsLst>
                  <a:gs pos="0">
                    <a:srgbClr val="FFD1A3">
                      <a:shade val="67500"/>
                      <a:satMod val="115000"/>
                    </a:srgbClr>
                  </a:gs>
                  <a:gs pos="100000">
                    <a:schemeClr val="bg1"/>
                  </a:gs>
                </a:gsLst>
                <a:lin ang="13500000" scaled="1"/>
              </a:gradFill>
              <a:ln w="6" cap="flat">
                <a:noFill/>
                <a:prstDash val="solid"/>
                <a:miter lim="800000"/>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7" name="Freeform 30"/>
              <p:cNvSpPr/>
              <p:nvPr/>
            </p:nvSpPr>
            <p:spPr bwMode="auto">
              <a:xfrm>
                <a:off x="5638800" y="4183063"/>
                <a:ext cx="2114550" cy="1651000"/>
              </a:xfrm>
              <a:custGeom>
                <a:avLst/>
                <a:gdLst/>
                <a:ahLst/>
                <a:cxnLst>
                  <a:cxn ang="0">
                    <a:pos x="842" y="0"/>
                  </a:cxn>
                  <a:cxn ang="0">
                    <a:pos x="832" y="1"/>
                  </a:cxn>
                  <a:cxn ang="0">
                    <a:pos x="781" y="474"/>
                  </a:cxn>
                  <a:cxn ang="0">
                    <a:pos x="578" y="641"/>
                  </a:cxn>
                  <a:cxn ang="0">
                    <a:pos x="99" y="78"/>
                  </a:cxn>
                  <a:cxn ang="0">
                    <a:pos x="85" y="81"/>
                  </a:cxn>
                  <a:cxn ang="0">
                    <a:pos x="85" y="84"/>
                  </a:cxn>
                  <a:cxn ang="0">
                    <a:pos x="37" y="467"/>
                  </a:cxn>
                  <a:cxn ang="0">
                    <a:pos x="552" y="667"/>
                  </a:cxn>
                  <a:cxn ang="0">
                    <a:pos x="551" y="667"/>
                  </a:cxn>
                  <a:cxn ang="0">
                    <a:pos x="581" y="662"/>
                  </a:cxn>
                  <a:cxn ang="0">
                    <a:pos x="798" y="485"/>
                  </a:cxn>
                  <a:cxn ang="0">
                    <a:pos x="842" y="0"/>
                  </a:cxn>
                </a:cxnLst>
                <a:rect l="0" t="0" r="r" b="b"/>
                <a:pathLst>
                  <a:path w="886" h="692">
                    <a:moveTo>
                      <a:pt x="842" y="0"/>
                    </a:moveTo>
                    <a:cubicBezTo>
                      <a:pt x="832" y="1"/>
                      <a:pt x="832" y="1"/>
                      <a:pt x="832" y="1"/>
                    </a:cubicBezTo>
                    <a:cubicBezTo>
                      <a:pt x="873" y="169"/>
                      <a:pt x="855" y="343"/>
                      <a:pt x="781" y="474"/>
                    </a:cubicBezTo>
                    <a:cubicBezTo>
                      <a:pt x="731" y="563"/>
                      <a:pt x="661" y="624"/>
                      <a:pt x="578" y="641"/>
                    </a:cubicBezTo>
                    <a:cubicBezTo>
                      <a:pt x="346" y="689"/>
                      <a:pt x="169" y="516"/>
                      <a:pt x="99" y="78"/>
                    </a:cubicBezTo>
                    <a:cubicBezTo>
                      <a:pt x="85" y="81"/>
                      <a:pt x="85" y="81"/>
                      <a:pt x="85" y="81"/>
                    </a:cubicBezTo>
                    <a:cubicBezTo>
                      <a:pt x="85" y="82"/>
                      <a:pt x="85" y="83"/>
                      <a:pt x="85" y="84"/>
                    </a:cubicBezTo>
                    <a:cubicBezTo>
                      <a:pt x="0" y="273"/>
                      <a:pt x="10" y="404"/>
                      <a:pt x="37" y="467"/>
                    </a:cubicBezTo>
                    <a:cubicBezTo>
                      <a:pt x="125" y="673"/>
                      <a:pt x="419" y="692"/>
                      <a:pt x="552" y="667"/>
                    </a:cubicBezTo>
                    <a:cubicBezTo>
                      <a:pt x="552" y="667"/>
                      <a:pt x="552" y="667"/>
                      <a:pt x="551" y="667"/>
                    </a:cubicBezTo>
                    <a:cubicBezTo>
                      <a:pt x="561" y="666"/>
                      <a:pt x="571" y="664"/>
                      <a:pt x="581" y="662"/>
                    </a:cubicBezTo>
                    <a:cubicBezTo>
                      <a:pt x="670" y="644"/>
                      <a:pt x="744" y="581"/>
                      <a:pt x="798" y="485"/>
                    </a:cubicBezTo>
                    <a:cubicBezTo>
                      <a:pt x="875" y="347"/>
                      <a:pt x="886" y="174"/>
                      <a:pt x="842" y="0"/>
                    </a:cubicBezTo>
                    <a:close/>
                  </a:path>
                </a:pathLst>
              </a:cu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8" name="Freeform 31"/>
              <p:cNvSpPr/>
              <p:nvPr/>
            </p:nvSpPr>
            <p:spPr bwMode="auto">
              <a:xfrm>
                <a:off x="6905625" y="4467225"/>
                <a:ext cx="117475" cy="53975"/>
              </a:xfrm>
              <a:custGeom>
                <a:avLst/>
                <a:gdLst/>
                <a:ahLst/>
                <a:cxnLst>
                  <a:cxn ang="0">
                    <a:pos x="49" y="18"/>
                  </a:cxn>
                  <a:cxn ang="0">
                    <a:pos x="27" y="9"/>
                  </a:cxn>
                  <a:cxn ang="0">
                    <a:pos x="0" y="3"/>
                  </a:cxn>
                  <a:cxn ang="0">
                    <a:pos x="25" y="21"/>
                  </a:cxn>
                  <a:cxn ang="0">
                    <a:pos x="49" y="18"/>
                  </a:cxn>
                </a:cxnLst>
                <a:rect l="0" t="0" r="r" b="b"/>
                <a:pathLst>
                  <a:path w="49" h="23">
                    <a:moveTo>
                      <a:pt x="49" y="18"/>
                    </a:moveTo>
                    <a:cubicBezTo>
                      <a:pt x="49" y="15"/>
                      <a:pt x="39" y="11"/>
                      <a:pt x="27" y="9"/>
                    </a:cubicBezTo>
                    <a:cubicBezTo>
                      <a:pt x="14" y="7"/>
                      <a:pt x="1" y="0"/>
                      <a:pt x="0" y="3"/>
                    </a:cubicBezTo>
                    <a:cubicBezTo>
                      <a:pt x="0" y="6"/>
                      <a:pt x="13" y="19"/>
                      <a:pt x="25" y="21"/>
                    </a:cubicBezTo>
                    <a:cubicBezTo>
                      <a:pt x="38" y="23"/>
                      <a:pt x="48" y="21"/>
                      <a:pt x="49" y="18"/>
                    </a:cubicBezTo>
                    <a:close/>
                  </a:path>
                </a:pathLst>
              </a:custGeom>
              <a:solidFill>
                <a:srgbClr val="F8F4E7"/>
              </a:soli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9" name="Freeform 32"/>
              <p:cNvSpPr/>
              <p:nvPr/>
            </p:nvSpPr>
            <p:spPr bwMode="auto">
              <a:xfrm>
                <a:off x="6335713" y="4235450"/>
                <a:ext cx="849313" cy="288925"/>
              </a:xfrm>
              <a:custGeom>
                <a:avLst/>
                <a:gdLst/>
                <a:ahLst/>
                <a:cxnLst>
                  <a:cxn ang="0">
                    <a:pos x="11" y="38"/>
                  </a:cxn>
                  <a:cxn ang="0">
                    <a:pos x="138" y="114"/>
                  </a:cxn>
                  <a:cxn ang="0">
                    <a:pos x="273" y="81"/>
                  </a:cxn>
                  <a:cxn ang="0">
                    <a:pos x="356" y="8"/>
                  </a:cxn>
                  <a:cxn ang="0">
                    <a:pos x="11" y="38"/>
                  </a:cxn>
                </a:cxnLst>
                <a:rect l="0" t="0" r="r" b="b"/>
                <a:pathLst>
                  <a:path w="356" h="121">
                    <a:moveTo>
                      <a:pt x="11" y="38"/>
                    </a:moveTo>
                    <a:cubicBezTo>
                      <a:pt x="0" y="50"/>
                      <a:pt x="94" y="113"/>
                      <a:pt x="138" y="114"/>
                    </a:cubicBezTo>
                    <a:cubicBezTo>
                      <a:pt x="188" y="116"/>
                      <a:pt x="237" y="121"/>
                      <a:pt x="273" y="81"/>
                    </a:cubicBezTo>
                    <a:cubicBezTo>
                      <a:pt x="308" y="42"/>
                      <a:pt x="356" y="19"/>
                      <a:pt x="356" y="8"/>
                    </a:cubicBezTo>
                    <a:cubicBezTo>
                      <a:pt x="355" y="0"/>
                      <a:pt x="16" y="33"/>
                      <a:pt x="11" y="38"/>
                    </a:cubicBezTo>
                    <a:close/>
                  </a:path>
                </a:pathLst>
              </a:custGeom>
              <a:gradFill>
                <a:gsLst>
                  <a:gs pos="0">
                    <a:srgbClr val="DDBB9A">
                      <a:shade val="30000"/>
                      <a:satMod val="115000"/>
                    </a:srgbClr>
                  </a:gs>
                  <a:gs pos="50000">
                    <a:srgbClr val="DDBB9A">
                      <a:shade val="67500"/>
                      <a:satMod val="115000"/>
                    </a:srgbClr>
                  </a:gs>
                  <a:gs pos="100000">
                    <a:srgbClr val="DDBB9A">
                      <a:shade val="100000"/>
                      <a:satMod val="115000"/>
                    </a:srgbClr>
                  </a:gs>
                </a:gsLst>
                <a:lin ang="12600000" scaled="0"/>
              </a:gra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31" name="Group 33"/>
          <p:cNvGrpSpPr/>
          <p:nvPr/>
        </p:nvGrpSpPr>
        <p:grpSpPr>
          <a:xfrm>
            <a:off x="6920530" y="4347364"/>
            <a:ext cx="2523812" cy="1802275"/>
            <a:chOff x="3622916" y="4006031"/>
            <a:chExt cx="3083249" cy="2784176"/>
          </a:xfrm>
        </p:grpSpPr>
        <p:sp>
          <p:nvSpPr>
            <p:cNvPr id="60" name="Oval 34"/>
            <p:cNvSpPr/>
            <p:nvPr/>
          </p:nvSpPr>
          <p:spPr>
            <a:xfrm>
              <a:off x="3622916" y="5418607"/>
              <a:ext cx="2743201" cy="1371600"/>
            </a:xfrm>
            <a:prstGeom prst="ellipse">
              <a:avLst/>
            </a:prstGeom>
            <a:gradFill flip="none" rotWithShape="1">
              <a:gsLst>
                <a:gs pos="0">
                  <a:schemeClr val="tx1">
                    <a:lumMod val="50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61" name="Group 48"/>
            <p:cNvGrpSpPr/>
            <p:nvPr/>
          </p:nvGrpSpPr>
          <p:grpSpPr>
            <a:xfrm>
              <a:off x="3649584" y="4006031"/>
              <a:ext cx="3056581" cy="2318569"/>
              <a:chOff x="4758336" y="3732677"/>
              <a:chExt cx="3056581" cy="2318569"/>
            </a:xfrm>
          </p:grpSpPr>
          <p:sp>
            <p:nvSpPr>
              <p:cNvPr id="62" name="Freeform 6"/>
              <p:cNvSpPr/>
              <p:nvPr/>
            </p:nvSpPr>
            <p:spPr bwMode="auto">
              <a:xfrm rot="15089546">
                <a:off x="5157046" y="3393376"/>
                <a:ext cx="2318569" cy="2997172"/>
              </a:xfrm>
              <a:custGeom>
                <a:avLst/>
                <a:gdLst/>
                <a:ahLst/>
                <a:cxnLst>
                  <a:cxn ang="0">
                    <a:pos x="434" y="492"/>
                  </a:cxn>
                  <a:cxn ang="0">
                    <a:pos x="70" y="365"/>
                  </a:cxn>
                  <a:cxn ang="0">
                    <a:pos x="191" y="0"/>
                  </a:cxn>
                  <a:cxn ang="0">
                    <a:pos x="186" y="293"/>
                  </a:cxn>
                  <a:cxn ang="0">
                    <a:pos x="434" y="492"/>
                  </a:cxn>
                </a:cxnLst>
                <a:rect l="0" t="0" r="r" b="b"/>
                <a:pathLst>
                  <a:path w="434" h="561">
                    <a:moveTo>
                      <a:pt x="434" y="492"/>
                    </a:moveTo>
                    <a:cubicBezTo>
                      <a:pt x="291" y="561"/>
                      <a:pt x="136" y="503"/>
                      <a:pt x="70" y="365"/>
                    </a:cubicBezTo>
                    <a:cubicBezTo>
                      <a:pt x="0" y="220"/>
                      <a:pt x="47" y="69"/>
                      <a:pt x="191" y="0"/>
                    </a:cubicBezTo>
                    <a:cubicBezTo>
                      <a:pt x="140" y="55"/>
                      <a:pt x="117" y="156"/>
                      <a:pt x="186" y="293"/>
                    </a:cubicBezTo>
                    <a:cubicBezTo>
                      <a:pt x="255" y="430"/>
                      <a:pt x="374" y="485"/>
                      <a:pt x="434" y="492"/>
                    </a:cubicBezTo>
                    <a:close/>
                  </a:path>
                </a:pathLst>
              </a:cu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2700000" scaled="1"/>
                <a:tileRect/>
              </a:gradFill>
              <a:ln w="9525">
                <a:noFill/>
                <a:round/>
              </a:ln>
              <a:effectLst>
                <a:reflection blurRad="6350" stA="52000" endA="300" endPos="35000" dir="5400000" sy="-100000" algn="bl" rotWithShape="0"/>
              </a:effec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3" name="Freeform 7"/>
              <p:cNvSpPr/>
              <p:nvPr/>
            </p:nvSpPr>
            <p:spPr bwMode="auto">
              <a:xfrm rot="15089546">
                <a:off x="5206214" y="3325068"/>
                <a:ext cx="1913667" cy="2809424"/>
              </a:xfrm>
              <a:custGeom>
                <a:avLst/>
                <a:gdLst/>
                <a:ahLst/>
                <a:cxnLst>
                  <a:cxn ang="0">
                    <a:pos x="358" y="492"/>
                  </a:cxn>
                  <a:cxn ang="0">
                    <a:pos x="68" y="322"/>
                  </a:cxn>
                  <a:cxn ang="0">
                    <a:pos x="115" y="0"/>
                  </a:cxn>
                  <a:cxn ang="0">
                    <a:pos x="358" y="492"/>
                  </a:cxn>
                </a:cxnLst>
                <a:rect l="0" t="0" r="r" b="b"/>
                <a:pathLst>
                  <a:path w="358" h="526">
                    <a:moveTo>
                      <a:pt x="358" y="492"/>
                    </a:moveTo>
                    <a:cubicBezTo>
                      <a:pt x="287" y="526"/>
                      <a:pt x="139" y="476"/>
                      <a:pt x="68" y="322"/>
                    </a:cubicBezTo>
                    <a:cubicBezTo>
                      <a:pt x="0" y="171"/>
                      <a:pt x="44" y="34"/>
                      <a:pt x="115" y="0"/>
                    </a:cubicBezTo>
                    <a:cubicBezTo>
                      <a:pt x="158" y="100"/>
                      <a:pt x="332" y="435"/>
                      <a:pt x="358" y="492"/>
                    </a:cubicBezTo>
                    <a:close/>
                  </a:path>
                </a:pathLst>
              </a:custGeom>
              <a:gradFill>
                <a:gsLst>
                  <a:gs pos="0">
                    <a:srgbClr val="C78039"/>
                  </a:gs>
                  <a:gs pos="100000">
                    <a:srgbClr val="FFE0C1"/>
                  </a:gs>
                </a:gsLst>
                <a:lin ang="11400000" scaled="0"/>
              </a:gra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32" name="Group 89"/>
          <p:cNvGrpSpPr/>
          <p:nvPr/>
        </p:nvGrpSpPr>
        <p:grpSpPr>
          <a:xfrm>
            <a:off x="8941870" y="4991358"/>
            <a:ext cx="2506300" cy="1382786"/>
            <a:chOff x="6933374" y="5257800"/>
            <a:chExt cx="1982026" cy="1382786"/>
          </a:xfrm>
        </p:grpSpPr>
        <p:sp>
          <p:nvSpPr>
            <p:cNvPr id="38" name="Oval 47"/>
            <p:cNvSpPr/>
            <p:nvPr/>
          </p:nvSpPr>
          <p:spPr>
            <a:xfrm>
              <a:off x="6933374" y="5410200"/>
              <a:ext cx="1982026" cy="1155700"/>
            </a:xfrm>
            <a:prstGeom prst="ellipse">
              <a:avLst/>
            </a:prstGeom>
            <a:solidFill>
              <a:schemeClr val="bg1">
                <a:lumMod val="5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9" name="Group 88"/>
            <p:cNvGrpSpPr/>
            <p:nvPr/>
          </p:nvGrpSpPr>
          <p:grpSpPr>
            <a:xfrm>
              <a:off x="7239000" y="5257800"/>
              <a:ext cx="1345404" cy="1382786"/>
              <a:chOff x="7144610" y="5410200"/>
              <a:chExt cx="1345404" cy="1382786"/>
            </a:xfrm>
          </p:grpSpPr>
          <p:grpSp>
            <p:nvGrpSpPr>
              <p:cNvPr id="40" name="Group 70"/>
              <p:cNvGrpSpPr/>
              <p:nvPr/>
            </p:nvGrpSpPr>
            <p:grpSpPr>
              <a:xfrm rot="20179955">
                <a:off x="7620000" y="5410200"/>
                <a:ext cx="431134" cy="643043"/>
                <a:chOff x="7553602" y="5257800"/>
                <a:chExt cx="278734" cy="643043"/>
              </a:xfrm>
            </p:grpSpPr>
            <p:sp>
              <p:nvSpPr>
                <p:cNvPr id="57" name="Freeform 13"/>
                <p:cNvSpPr/>
                <p:nvPr/>
              </p:nvSpPr>
              <p:spPr bwMode="auto">
                <a:xfrm>
                  <a:off x="7553602" y="5257800"/>
                  <a:ext cx="278734" cy="643043"/>
                </a:xfrm>
                <a:custGeom>
                  <a:avLst/>
                  <a:gdLst/>
                  <a:ahLst/>
                  <a:cxnLst>
                    <a:cxn ang="0">
                      <a:pos x="23" y="110"/>
                    </a:cxn>
                    <a:cxn ang="0">
                      <a:pos x="6" y="54"/>
                    </a:cxn>
                    <a:cxn ang="0">
                      <a:pos x="27" y="1"/>
                    </a:cxn>
                    <a:cxn ang="0">
                      <a:pos x="44" y="57"/>
                    </a:cxn>
                    <a:cxn ang="0">
                      <a:pos x="23" y="110"/>
                    </a:cxn>
                  </a:cxnLst>
                  <a:rect l="0" t="0" r="r" b="b"/>
                  <a:pathLst>
                    <a:path w="48" h="111">
                      <a:moveTo>
                        <a:pt x="23" y="110"/>
                      </a:moveTo>
                      <a:cubicBezTo>
                        <a:pt x="8" y="109"/>
                        <a:pt x="0" y="83"/>
                        <a:pt x="6" y="54"/>
                      </a:cubicBezTo>
                      <a:cubicBezTo>
                        <a:pt x="12" y="24"/>
                        <a:pt x="21" y="0"/>
                        <a:pt x="27" y="1"/>
                      </a:cubicBezTo>
                      <a:cubicBezTo>
                        <a:pt x="33" y="1"/>
                        <a:pt x="40" y="26"/>
                        <a:pt x="44" y="57"/>
                      </a:cubicBezTo>
                      <a:cubicBezTo>
                        <a:pt x="48" y="87"/>
                        <a:pt x="38" y="111"/>
                        <a:pt x="23" y="110"/>
                      </a:cubicBezTo>
                      <a:close/>
                    </a:path>
                  </a:pathLst>
                </a:custGeom>
                <a:solidFill>
                  <a:srgbClr val="000000"/>
                </a:soli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8" name="Freeform 14"/>
                <p:cNvSpPr/>
                <p:nvPr/>
              </p:nvSpPr>
              <p:spPr bwMode="auto">
                <a:xfrm>
                  <a:off x="7604948" y="5507193"/>
                  <a:ext cx="202939" cy="393650"/>
                </a:xfrm>
                <a:custGeom>
                  <a:avLst/>
                  <a:gdLst/>
                  <a:ahLst/>
                  <a:cxnLst>
                    <a:cxn ang="0">
                      <a:pos x="21" y="63"/>
                    </a:cxn>
                    <a:cxn ang="0">
                      <a:pos x="29" y="11"/>
                    </a:cxn>
                    <a:cxn ang="0">
                      <a:pos x="0" y="46"/>
                    </a:cxn>
                    <a:cxn ang="0">
                      <a:pos x="21" y="63"/>
                    </a:cxn>
                  </a:cxnLst>
                  <a:rect l="0" t="0" r="r" b="b"/>
                  <a:pathLst>
                    <a:path w="35" h="68">
                      <a:moveTo>
                        <a:pt x="21" y="63"/>
                      </a:moveTo>
                      <a:cubicBezTo>
                        <a:pt x="35" y="56"/>
                        <a:pt x="35" y="22"/>
                        <a:pt x="29" y="11"/>
                      </a:cubicBezTo>
                      <a:cubicBezTo>
                        <a:pt x="24" y="0"/>
                        <a:pt x="1" y="10"/>
                        <a:pt x="0" y="46"/>
                      </a:cubicBezTo>
                      <a:cubicBezTo>
                        <a:pt x="0" y="55"/>
                        <a:pt x="8" y="68"/>
                        <a:pt x="21" y="63"/>
                      </a:cubicBezTo>
                      <a:close/>
                    </a:path>
                  </a:pathLst>
                </a:custGeom>
                <a:gradFill flip="none" rotWithShape="1">
                  <a:gsLst>
                    <a:gs pos="0">
                      <a:schemeClr val="bg1">
                        <a:lumMod val="50000"/>
                      </a:schemeClr>
                    </a:gs>
                    <a:gs pos="50000">
                      <a:schemeClr val="bg1">
                        <a:lumMod val="50000"/>
                        <a:shade val="67500"/>
                        <a:satMod val="115000"/>
                        <a:alpha val="68000"/>
                      </a:schemeClr>
                    </a:gs>
                    <a:gs pos="100000">
                      <a:schemeClr val="tx1">
                        <a:lumMod val="50000"/>
                      </a:schemeClr>
                    </a:gs>
                  </a:gsLst>
                  <a:lin ang="16200000" scaled="1"/>
                  <a:tileRect/>
                </a:gra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9" name="Freeform 15"/>
                <p:cNvSpPr/>
                <p:nvPr/>
              </p:nvSpPr>
              <p:spPr bwMode="auto">
                <a:xfrm>
                  <a:off x="7612283" y="5304256"/>
                  <a:ext cx="85577" cy="261619"/>
                </a:xfrm>
                <a:custGeom>
                  <a:avLst/>
                  <a:gdLst/>
                  <a:ahLst/>
                  <a:cxnLst>
                    <a:cxn ang="0">
                      <a:pos x="5" y="38"/>
                    </a:cxn>
                    <a:cxn ang="0">
                      <a:pos x="13" y="1"/>
                    </a:cxn>
                    <a:cxn ang="0">
                      <a:pos x="1" y="38"/>
                    </a:cxn>
                    <a:cxn ang="0">
                      <a:pos x="5" y="38"/>
                    </a:cxn>
                  </a:cxnLst>
                  <a:rect l="0" t="0" r="r" b="b"/>
                  <a:pathLst>
                    <a:path w="15" h="45">
                      <a:moveTo>
                        <a:pt x="5" y="38"/>
                      </a:moveTo>
                      <a:cubicBezTo>
                        <a:pt x="9" y="16"/>
                        <a:pt x="15" y="2"/>
                        <a:pt x="13" y="1"/>
                      </a:cubicBezTo>
                      <a:cubicBezTo>
                        <a:pt x="12" y="0"/>
                        <a:pt x="2" y="24"/>
                        <a:pt x="1" y="38"/>
                      </a:cubicBezTo>
                      <a:cubicBezTo>
                        <a:pt x="0" y="42"/>
                        <a:pt x="4" y="45"/>
                        <a:pt x="5" y="38"/>
                      </a:cubicBezTo>
                      <a:close/>
                    </a:path>
                  </a:pathLst>
                </a:custGeom>
                <a:solidFill>
                  <a:srgbClr val="FFFFFF"/>
                </a:soli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41" name="Group 71"/>
              <p:cNvGrpSpPr/>
              <p:nvPr/>
            </p:nvGrpSpPr>
            <p:grpSpPr>
              <a:xfrm rot="19779718">
                <a:off x="7216028" y="5612754"/>
                <a:ext cx="364312" cy="611256"/>
                <a:chOff x="7086600" y="5617220"/>
                <a:chExt cx="364312" cy="611256"/>
              </a:xfrm>
            </p:grpSpPr>
            <p:sp>
              <p:nvSpPr>
                <p:cNvPr id="54" name="Freeform 16"/>
                <p:cNvSpPr/>
                <p:nvPr/>
              </p:nvSpPr>
              <p:spPr bwMode="auto">
                <a:xfrm>
                  <a:off x="7086600" y="5617220"/>
                  <a:ext cx="364312" cy="611256"/>
                </a:xfrm>
                <a:custGeom>
                  <a:avLst/>
                  <a:gdLst/>
                  <a:ahLst/>
                  <a:cxnLst>
                    <a:cxn ang="0">
                      <a:pos x="49" y="101"/>
                    </a:cxn>
                    <a:cxn ang="0">
                      <a:pos x="10" y="58"/>
                    </a:cxn>
                    <a:cxn ang="0">
                      <a:pos x="6" y="2"/>
                    </a:cxn>
                    <a:cxn ang="0">
                      <a:pos x="45" y="45"/>
                    </a:cxn>
                    <a:cxn ang="0">
                      <a:pos x="49" y="101"/>
                    </a:cxn>
                  </a:cxnLst>
                  <a:rect l="0" t="0" r="r" b="b"/>
                  <a:pathLst>
                    <a:path w="63" h="106">
                      <a:moveTo>
                        <a:pt x="49" y="101"/>
                      </a:moveTo>
                      <a:cubicBezTo>
                        <a:pt x="35" y="106"/>
                        <a:pt x="17" y="87"/>
                        <a:pt x="10" y="58"/>
                      </a:cubicBezTo>
                      <a:cubicBezTo>
                        <a:pt x="2" y="29"/>
                        <a:pt x="0" y="4"/>
                        <a:pt x="6" y="2"/>
                      </a:cubicBezTo>
                      <a:cubicBezTo>
                        <a:pt x="11" y="0"/>
                        <a:pt x="28" y="19"/>
                        <a:pt x="45" y="45"/>
                      </a:cubicBezTo>
                      <a:cubicBezTo>
                        <a:pt x="61" y="70"/>
                        <a:pt x="63" y="95"/>
                        <a:pt x="49" y="101"/>
                      </a:cubicBezTo>
                      <a:close/>
                    </a:path>
                  </a:pathLst>
                </a:custGeom>
                <a:solidFill>
                  <a:srgbClr val="000000"/>
                </a:soli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5" name="Freeform 17"/>
                <p:cNvSpPr/>
                <p:nvPr/>
              </p:nvSpPr>
              <p:spPr bwMode="auto">
                <a:xfrm>
                  <a:off x="7162395" y="5829936"/>
                  <a:ext cx="288515" cy="386314"/>
                </a:xfrm>
                <a:custGeom>
                  <a:avLst/>
                  <a:gdLst/>
                  <a:ahLst/>
                  <a:cxnLst>
                    <a:cxn ang="0">
                      <a:pos x="40" y="57"/>
                    </a:cxn>
                    <a:cxn ang="0">
                      <a:pos x="26" y="8"/>
                    </a:cxn>
                    <a:cxn ang="0">
                      <a:pos x="14" y="51"/>
                    </a:cxn>
                    <a:cxn ang="0">
                      <a:pos x="40" y="57"/>
                    </a:cxn>
                  </a:cxnLst>
                  <a:rect l="0" t="0" r="r" b="b"/>
                  <a:pathLst>
                    <a:path w="50" h="67">
                      <a:moveTo>
                        <a:pt x="40" y="57"/>
                      </a:moveTo>
                      <a:cubicBezTo>
                        <a:pt x="50" y="45"/>
                        <a:pt x="35" y="15"/>
                        <a:pt x="26" y="8"/>
                      </a:cubicBezTo>
                      <a:cubicBezTo>
                        <a:pt x="16" y="0"/>
                        <a:pt x="0" y="19"/>
                        <a:pt x="14" y="51"/>
                      </a:cubicBezTo>
                      <a:cubicBezTo>
                        <a:pt x="18" y="59"/>
                        <a:pt x="31" y="67"/>
                        <a:pt x="40" y="57"/>
                      </a:cubicBezTo>
                      <a:close/>
                    </a:path>
                  </a:pathLst>
                </a:custGeom>
                <a:gradFill flip="none" rotWithShape="1">
                  <a:gsLst>
                    <a:gs pos="0">
                      <a:schemeClr val="bg1">
                        <a:lumMod val="50000"/>
                      </a:schemeClr>
                    </a:gs>
                    <a:gs pos="50000">
                      <a:schemeClr val="bg1">
                        <a:lumMod val="50000"/>
                        <a:shade val="67500"/>
                        <a:satMod val="115000"/>
                        <a:alpha val="68000"/>
                      </a:schemeClr>
                    </a:gs>
                    <a:gs pos="100000">
                      <a:schemeClr val="tx1">
                        <a:lumMod val="50000"/>
                      </a:schemeClr>
                    </a:gs>
                  </a:gsLst>
                  <a:lin ang="16200000" scaled="1"/>
                  <a:tileRect/>
                </a:gra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6" name="Freeform 18"/>
                <p:cNvSpPr/>
                <p:nvPr/>
              </p:nvSpPr>
              <p:spPr bwMode="auto">
                <a:xfrm>
                  <a:off x="7108605" y="5680790"/>
                  <a:ext cx="70907" cy="246948"/>
                </a:xfrm>
                <a:custGeom>
                  <a:avLst/>
                  <a:gdLst/>
                  <a:ahLst/>
                  <a:cxnLst>
                    <a:cxn ang="0">
                      <a:pos x="10" y="37"/>
                    </a:cxn>
                    <a:cxn ang="0">
                      <a:pos x="2" y="0"/>
                    </a:cxn>
                    <a:cxn ang="0">
                      <a:pos x="6" y="38"/>
                    </a:cxn>
                    <a:cxn ang="0">
                      <a:pos x="10" y="37"/>
                    </a:cxn>
                  </a:cxnLst>
                  <a:rect l="0" t="0" r="r" b="b"/>
                  <a:pathLst>
                    <a:path w="12" h="43">
                      <a:moveTo>
                        <a:pt x="10" y="37"/>
                      </a:moveTo>
                      <a:cubicBezTo>
                        <a:pt x="4" y="15"/>
                        <a:pt x="4" y="0"/>
                        <a:pt x="2" y="0"/>
                      </a:cubicBezTo>
                      <a:cubicBezTo>
                        <a:pt x="0" y="0"/>
                        <a:pt x="2" y="25"/>
                        <a:pt x="6" y="38"/>
                      </a:cubicBezTo>
                      <a:cubicBezTo>
                        <a:pt x="8" y="42"/>
                        <a:pt x="12" y="43"/>
                        <a:pt x="10" y="37"/>
                      </a:cubicBezTo>
                      <a:close/>
                    </a:path>
                  </a:pathLst>
                </a:custGeom>
                <a:solidFill>
                  <a:srgbClr val="FFFFFF"/>
                </a:soli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42" name="Group 76"/>
              <p:cNvGrpSpPr/>
              <p:nvPr/>
            </p:nvGrpSpPr>
            <p:grpSpPr>
              <a:xfrm rot="3294677">
                <a:off x="7867640" y="5602294"/>
                <a:ext cx="431134" cy="643043"/>
                <a:chOff x="7553602" y="5257800"/>
                <a:chExt cx="278734" cy="643043"/>
              </a:xfrm>
            </p:grpSpPr>
            <p:sp>
              <p:nvSpPr>
                <p:cNvPr id="51" name="Freeform 13"/>
                <p:cNvSpPr/>
                <p:nvPr/>
              </p:nvSpPr>
              <p:spPr bwMode="auto">
                <a:xfrm>
                  <a:off x="7553602" y="5257800"/>
                  <a:ext cx="278734" cy="643043"/>
                </a:xfrm>
                <a:custGeom>
                  <a:avLst/>
                  <a:gdLst/>
                  <a:ahLst/>
                  <a:cxnLst>
                    <a:cxn ang="0">
                      <a:pos x="23" y="110"/>
                    </a:cxn>
                    <a:cxn ang="0">
                      <a:pos x="6" y="54"/>
                    </a:cxn>
                    <a:cxn ang="0">
                      <a:pos x="27" y="1"/>
                    </a:cxn>
                    <a:cxn ang="0">
                      <a:pos x="44" y="57"/>
                    </a:cxn>
                    <a:cxn ang="0">
                      <a:pos x="23" y="110"/>
                    </a:cxn>
                  </a:cxnLst>
                  <a:rect l="0" t="0" r="r" b="b"/>
                  <a:pathLst>
                    <a:path w="48" h="111">
                      <a:moveTo>
                        <a:pt x="23" y="110"/>
                      </a:moveTo>
                      <a:cubicBezTo>
                        <a:pt x="8" y="109"/>
                        <a:pt x="0" y="83"/>
                        <a:pt x="6" y="54"/>
                      </a:cubicBezTo>
                      <a:cubicBezTo>
                        <a:pt x="12" y="24"/>
                        <a:pt x="21" y="0"/>
                        <a:pt x="27" y="1"/>
                      </a:cubicBezTo>
                      <a:cubicBezTo>
                        <a:pt x="33" y="1"/>
                        <a:pt x="40" y="26"/>
                        <a:pt x="44" y="57"/>
                      </a:cubicBezTo>
                      <a:cubicBezTo>
                        <a:pt x="48" y="87"/>
                        <a:pt x="38" y="111"/>
                        <a:pt x="23" y="110"/>
                      </a:cubicBezTo>
                      <a:close/>
                    </a:path>
                  </a:pathLst>
                </a:custGeom>
                <a:solidFill>
                  <a:srgbClr val="000000"/>
                </a:soli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2" name="Freeform 14"/>
                <p:cNvSpPr/>
                <p:nvPr/>
              </p:nvSpPr>
              <p:spPr bwMode="auto">
                <a:xfrm>
                  <a:off x="7604948" y="5507193"/>
                  <a:ext cx="202939" cy="393650"/>
                </a:xfrm>
                <a:custGeom>
                  <a:avLst/>
                  <a:gdLst/>
                  <a:ahLst/>
                  <a:cxnLst>
                    <a:cxn ang="0">
                      <a:pos x="21" y="63"/>
                    </a:cxn>
                    <a:cxn ang="0">
                      <a:pos x="29" y="11"/>
                    </a:cxn>
                    <a:cxn ang="0">
                      <a:pos x="0" y="46"/>
                    </a:cxn>
                    <a:cxn ang="0">
                      <a:pos x="21" y="63"/>
                    </a:cxn>
                  </a:cxnLst>
                  <a:rect l="0" t="0" r="r" b="b"/>
                  <a:pathLst>
                    <a:path w="35" h="68">
                      <a:moveTo>
                        <a:pt x="21" y="63"/>
                      </a:moveTo>
                      <a:cubicBezTo>
                        <a:pt x="35" y="56"/>
                        <a:pt x="35" y="22"/>
                        <a:pt x="29" y="11"/>
                      </a:cubicBezTo>
                      <a:cubicBezTo>
                        <a:pt x="24" y="0"/>
                        <a:pt x="1" y="10"/>
                        <a:pt x="0" y="46"/>
                      </a:cubicBezTo>
                      <a:cubicBezTo>
                        <a:pt x="0" y="55"/>
                        <a:pt x="8" y="68"/>
                        <a:pt x="21" y="63"/>
                      </a:cubicBezTo>
                      <a:close/>
                    </a:path>
                  </a:pathLst>
                </a:custGeom>
                <a:gradFill flip="none" rotWithShape="1">
                  <a:gsLst>
                    <a:gs pos="0">
                      <a:schemeClr val="bg1">
                        <a:lumMod val="50000"/>
                      </a:schemeClr>
                    </a:gs>
                    <a:gs pos="50000">
                      <a:schemeClr val="bg1">
                        <a:lumMod val="50000"/>
                        <a:shade val="67500"/>
                        <a:satMod val="115000"/>
                        <a:alpha val="68000"/>
                      </a:schemeClr>
                    </a:gs>
                    <a:gs pos="100000">
                      <a:schemeClr val="tx1">
                        <a:lumMod val="50000"/>
                      </a:schemeClr>
                    </a:gs>
                  </a:gsLst>
                  <a:lin ang="16200000" scaled="1"/>
                  <a:tileRect/>
                </a:gra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3" name="Freeform 15"/>
                <p:cNvSpPr/>
                <p:nvPr/>
              </p:nvSpPr>
              <p:spPr bwMode="auto">
                <a:xfrm>
                  <a:off x="7612283" y="5304256"/>
                  <a:ext cx="85577" cy="261619"/>
                </a:xfrm>
                <a:custGeom>
                  <a:avLst/>
                  <a:gdLst/>
                  <a:ahLst/>
                  <a:cxnLst>
                    <a:cxn ang="0">
                      <a:pos x="5" y="38"/>
                    </a:cxn>
                    <a:cxn ang="0">
                      <a:pos x="13" y="1"/>
                    </a:cxn>
                    <a:cxn ang="0">
                      <a:pos x="1" y="38"/>
                    </a:cxn>
                    <a:cxn ang="0">
                      <a:pos x="5" y="38"/>
                    </a:cxn>
                  </a:cxnLst>
                  <a:rect l="0" t="0" r="r" b="b"/>
                  <a:pathLst>
                    <a:path w="15" h="45">
                      <a:moveTo>
                        <a:pt x="5" y="38"/>
                      </a:moveTo>
                      <a:cubicBezTo>
                        <a:pt x="9" y="16"/>
                        <a:pt x="15" y="2"/>
                        <a:pt x="13" y="1"/>
                      </a:cubicBezTo>
                      <a:cubicBezTo>
                        <a:pt x="12" y="0"/>
                        <a:pt x="2" y="24"/>
                        <a:pt x="1" y="38"/>
                      </a:cubicBezTo>
                      <a:cubicBezTo>
                        <a:pt x="0" y="42"/>
                        <a:pt x="4" y="45"/>
                        <a:pt x="5" y="38"/>
                      </a:cubicBezTo>
                      <a:close/>
                    </a:path>
                  </a:pathLst>
                </a:custGeom>
                <a:solidFill>
                  <a:srgbClr val="FFFFFF"/>
                </a:soli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43" name="Group 80"/>
              <p:cNvGrpSpPr/>
              <p:nvPr/>
            </p:nvGrpSpPr>
            <p:grpSpPr>
              <a:xfrm rot="14850447">
                <a:off x="7250565" y="5868049"/>
                <a:ext cx="431134" cy="643043"/>
                <a:chOff x="7553602" y="5257800"/>
                <a:chExt cx="278734" cy="643043"/>
              </a:xfrm>
            </p:grpSpPr>
            <p:sp>
              <p:nvSpPr>
                <p:cNvPr id="48" name="Freeform 13"/>
                <p:cNvSpPr/>
                <p:nvPr/>
              </p:nvSpPr>
              <p:spPr bwMode="auto">
                <a:xfrm>
                  <a:off x="7553602" y="5257800"/>
                  <a:ext cx="278734" cy="643043"/>
                </a:xfrm>
                <a:custGeom>
                  <a:avLst/>
                  <a:gdLst/>
                  <a:ahLst/>
                  <a:cxnLst>
                    <a:cxn ang="0">
                      <a:pos x="23" y="110"/>
                    </a:cxn>
                    <a:cxn ang="0">
                      <a:pos x="6" y="54"/>
                    </a:cxn>
                    <a:cxn ang="0">
                      <a:pos x="27" y="1"/>
                    </a:cxn>
                    <a:cxn ang="0">
                      <a:pos x="44" y="57"/>
                    </a:cxn>
                    <a:cxn ang="0">
                      <a:pos x="23" y="110"/>
                    </a:cxn>
                  </a:cxnLst>
                  <a:rect l="0" t="0" r="r" b="b"/>
                  <a:pathLst>
                    <a:path w="48" h="111">
                      <a:moveTo>
                        <a:pt x="23" y="110"/>
                      </a:moveTo>
                      <a:cubicBezTo>
                        <a:pt x="8" y="109"/>
                        <a:pt x="0" y="83"/>
                        <a:pt x="6" y="54"/>
                      </a:cubicBezTo>
                      <a:cubicBezTo>
                        <a:pt x="12" y="24"/>
                        <a:pt x="21" y="0"/>
                        <a:pt x="27" y="1"/>
                      </a:cubicBezTo>
                      <a:cubicBezTo>
                        <a:pt x="33" y="1"/>
                        <a:pt x="40" y="26"/>
                        <a:pt x="44" y="57"/>
                      </a:cubicBezTo>
                      <a:cubicBezTo>
                        <a:pt x="48" y="87"/>
                        <a:pt x="38" y="111"/>
                        <a:pt x="23" y="110"/>
                      </a:cubicBezTo>
                      <a:close/>
                    </a:path>
                  </a:pathLst>
                </a:custGeom>
                <a:solidFill>
                  <a:srgbClr val="000000"/>
                </a:soli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9" name="Freeform 14"/>
                <p:cNvSpPr/>
                <p:nvPr/>
              </p:nvSpPr>
              <p:spPr bwMode="auto">
                <a:xfrm>
                  <a:off x="7604948" y="5507193"/>
                  <a:ext cx="202939" cy="393650"/>
                </a:xfrm>
                <a:custGeom>
                  <a:avLst/>
                  <a:gdLst/>
                  <a:ahLst/>
                  <a:cxnLst>
                    <a:cxn ang="0">
                      <a:pos x="21" y="63"/>
                    </a:cxn>
                    <a:cxn ang="0">
                      <a:pos x="29" y="11"/>
                    </a:cxn>
                    <a:cxn ang="0">
                      <a:pos x="0" y="46"/>
                    </a:cxn>
                    <a:cxn ang="0">
                      <a:pos x="21" y="63"/>
                    </a:cxn>
                  </a:cxnLst>
                  <a:rect l="0" t="0" r="r" b="b"/>
                  <a:pathLst>
                    <a:path w="35" h="68">
                      <a:moveTo>
                        <a:pt x="21" y="63"/>
                      </a:moveTo>
                      <a:cubicBezTo>
                        <a:pt x="35" y="56"/>
                        <a:pt x="35" y="22"/>
                        <a:pt x="29" y="11"/>
                      </a:cubicBezTo>
                      <a:cubicBezTo>
                        <a:pt x="24" y="0"/>
                        <a:pt x="1" y="10"/>
                        <a:pt x="0" y="46"/>
                      </a:cubicBezTo>
                      <a:cubicBezTo>
                        <a:pt x="0" y="55"/>
                        <a:pt x="8" y="68"/>
                        <a:pt x="21" y="63"/>
                      </a:cubicBezTo>
                      <a:close/>
                    </a:path>
                  </a:pathLst>
                </a:custGeom>
                <a:gradFill flip="none" rotWithShape="1">
                  <a:gsLst>
                    <a:gs pos="0">
                      <a:schemeClr val="bg1">
                        <a:lumMod val="50000"/>
                      </a:schemeClr>
                    </a:gs>
                    <a:gs pos="50000">
                      <a:schemeClr val="bg1">
                        <a:lumMod val="50000"/>
                        <a:shade val="67500"/>
                        <a:satMod val="115000"/>
                        <a:alpha val="68000"/>
                      </a:schemeClr>
                    </a:gs>
                    <a:gs pos="100000">
                      <a:schemeClr val="tx1">
                        <a:lumMod val="50000"/>
                      </a:schemeClr>
                    </a:gs>
                  </a:gsLst>
                  <a:lin ang="16200000" scaled="1"/>
                  <a:tileRect/>
                </a:gra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0" name="Freeform 15"/>
                <p:cNvSpPr/>
                <p:nvPr/>
              </p:nvSpPr>
              <p:spPr bwMode="auto">
                <a:xfrm>
                  <a:off x="7612283" y="5304256"/>
                  <a:ext cx="85577" cy="261619"/>
                </a:xfrm>
                <a:custGeom>
                  <a:avLst/>
                  <a:gdLst/>
                  <a:ahLst/>
                  <a:cxnLst>
                    <a:cxn ang="0">
                      <a:pos x="5" y="38"/>
                    </a:cxn>
                    <a:cxn ang="0">
                      <a:pos x="13" y="1"/>
                    </a:cxn>
                    <a:cxn ang="0">
                      <a:pos x="1" y="38"/>
                    </a:cxn>
                    <a:cxn ang="0">
                      <a:pos x="5" y="38"/>
                    </a:cxn>
                  </a:cxnLst>
                  <a:rect l="0" t="0" r="r" b="b"/>
                  <a:pathLst>
                    <a:path w="15" h="45">
                      <a:moveTo>
                        <a:pt x="5" y="38"/>
                      </a:moveTo>
                      <a:cubicBezTo>
                        <a:pt x="9" y="16"/>
                        <a:pt x="15" y="2"/>
                        <a:pt x="13" y="1"/>
                      </a:cubicBezTo>
                      <a:cubicBezTo>
                        <a:pt x="12" y="0"/>
                        <a:pt x="2" y="24"/>
                        <a:pt x="1" y="38"/>
                      </a:cubicBezTo>
                      <a:cubicBezTo>
                        <a:pt x="0" y="42"/>
                        <a:pt x="4" y="45"/>
                        <a:pt x="5" y="38"/>
                      </a:cubicBezTo>
                      <a:close/>
                    </a:path>
                  </a:pathLst>
                </a:custGeom>
                <a:solidFill>
                  <a:srgbClr val="FFFFFF"/>
                </a:soli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44" name="Group 84"/>
              <p:cNvGrpSpPr/>
              <p:nvPr/>
            </p:nvGrpSpPr>
            <p:grpSpPr>
              <a:xfrm rot="12644912">
                <a:off x="8058880" y="6149943"/>
                <a:ext cx="431134" cy="643043"/>
                <a:chOff x="7553602" y="5257800"/>
                <a:chExt cx="278734" cy="643043"/>
              </a:xfrm>
            </p:grpSpPr>
            <p:sp>
              <p:nvSpPr>
                <p:cNvPr id="45" name="Freeform 13"/>
                <p:cNvSpPr/>
                <p:nvPr/>
              </p:nvSpPr>
              <p:spPr bwMode="auto">
                <a:xfrm>
                  <a:off x="7553602" y="5257800"/>
                  <a:ext cx="278734" cy="643043"/>
                </a:xfrm>
                <a:custGeom>
                  <a:avLst/>
                  <a:gdLst/>
                  <a:ahLst/>
                  <a:cxnLst>
                    <a:cxn ang="0">
                      <a:pos x="23" y="110"/>
                    </a:cxn>
                    <a:cxn ang="0">
                      <a:pos x="6" y="54"/>
                    </a:cxn>
                    <a:cxn ang="0">
                      <a:pos x="27" y="1"/>
                    </a:cxn>
                    <a:cxn ang="0">
                      <a:pos x="44" y="57"/>
                    </a:cxn>
                    <a:cxn ang="0">
                      <a:pos x="23" y="110"/>
                    </a:cxn>
                  </a:cxnLst>
                  <a:rect l="0" t="0" r="r" b="b"/>
                  <a:pathLst>
                    <a:path w="48" h="111">
                      <a:moveTo>
                        <a:pt x="23" y="110"/>
                      </a:moveTo>
                      <a:cubicBezTo>
                        <a:pt x="8" y="109"/>
                        <a:pt x="0" y="83"/>
                        <a:pt x="6" y="54"/>
                      </a:cubicBezTo>
                      <a:cubicBezTo>
                        <a:pt x="12" y="24"/>
                        <a:pt x="21" y="0"/>
                        <a:pt x="27" y="1"/>
                      </a:cubicBezTo>
                      <a:cubicBezTo>
                        <a:pt x="33" y="1"/>
                        <a:pt x="40" y="26"/>
                        <a:pt x="44" y="57"/>
                      </a:cubicBezTo>
                      <a:cubicBezTo>
                        <a:pt x="48" y="87"/>
                        <a:pt x="38" y="111"/>
                        <a:pt x="23" y="110"/>
                      </a:cubicBezTo>
                      <a:close/>
                    </a:path>
                  </a:pathLst>
                </a:custGeom>
                <a:solidFill>
                  <a:srgbClr val="000000"/>
                </a:soli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 name="Freeform 14"/>
                <p:cNvSpPr/>
                <p:nvPr/>
              </p:nvSpPr>
              <p:spPr bwMode="auto">
                <a:xfrm>
                  <a:off x="7604948" y="5507193"/>
                  <a:ext cx="202939" cy="393650"/>
                </a:xfrm>
                <a:custGeom>
                  <a:avLst/>
                  <a:gdLst/>
                  <a:ahLst/>
                  <a:cxnLst>
                    <a:cxn ang="0">
                      <a:pos x="21" y="63"/>
                    </a:cxn>
                    <a:cxn ang="0">
                      <a:pos x="29" y="11"/>
                    </a:cxn>
                    <a:cxn ang="0">
                      <a:pos x="0" y="46"/>
                    </a:cxn>
                    <a:cxn ang="0">
                      <a:pos x="21" y="63"/>
                    </a:cxn>
                  </a:cxnLst>
                  <a:rect l="0" t="0" r="r" b="b"/>
                  <a:pathLst>
                    <a:path w="35" h="68">
                      <a:moveTo>
                        <a:pt x="21" y="63"/>
                      </a:moveTo>
                      <a:cubicBezTo>
                        <a:pt x="35" y="56"/>
                        <a:pt x="35" y="22"/>
                        <a:pt x="29" y="11"/>
                      </a:cubicBezTo>
                      <a:cubicBezTo>
                        <a:pt x="24" y="0"/>
                        <a:pt x="1" y="10"/>
                        <a:pt x="0" y="46"/>
                      </a:cubicBezTo>
                      <a:cubicBezTo>
                        <a:pt x="0" y="55"/>
                        <a:pt x="8" y="68"/>
                        <a:pt x="21" y="63"/>
                      </a:cubicBezTo>
                      <a:close/>
                    </a:path>
                  </a:pathLst>
                </a:custGeom>
                <a:gradFill flip="none" rotWithShape="1">
                  <a:gsLst>
                    <a:gs pos="0">
                      <a:schemeClr val="bg1">
                        <a:lumMod val="50000"/>
                      </a:schemeClr>
                    </a:gs>
                    <a:gs pos="50000">
                      <a:schemeClr val="bg1">
                        <a:lumMod val="50000"/>
                        <a:shade val="67500"/>
                        <a:satMod val="115000"/>
                        <a:alpha val="68000"/>
                      </a:schemeClr>
                    </a:gs>
                    <a:gs pos="100000">
                      <a:schemeClr val="tx1">
                        <a:lumMod val="50000"/>
                      </a:schemeClr>
                    </a:gs>
                  </a:gsLst>
                  <a:lin ang="16200000" scaled="1"/>
                  <a:tileRect/>
                </a:gra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7" name="Freeform 15"/>
                <p:cNvSpPr/>
                <p:nvPr/>
              </p:nvSpPr>
              <p:spPr bwMode="auto">
                <a:xfrm>
                  <a:off x="7612283" y="5304256"/>
                  <a:ext cx="85577" cy="261619"/>
                </a:xfrm>
                <a:custGeom>
                  <a:avLst/>
                  <a:gdLst/>
                  <a:ahLst/>
                  <a:cxnLst>
                    <a:cxn ang="0">
                      <a:pos x="5" y="38"/>
                    </a:cxn>
                    <a:cxn ang="0">
                      <a:pos x="13" y="1"/>
                    </a:cxn>
                    <a:cxn ang="0">
                      <a:pos x="1" y="38"/>
                    </a:cxn>
                    <a:cxn ang="0">
                      <a:pos x="5" y="38"/>
                    </a:cxn>
                  </a:cxnLst>
                  <a:rect l="0" t="0" r="r" b="b"/>
                  <a:pathLst>
                    <a:path w="15" h="45">
                      <a:moveTo>
                        <a:pt x="5" y="38"/>
                      </a:moveTo>
                      <a:cubicBezTo>
                        <a:pt x="9" y="16"/>
                        <a:pt x="15" y="2"/>
                        <a:pt x="13" y="1"/>
                      </a:cubicBezTo>
                      <a:cubicBezTo>
                        <a:pt x="12" y="0"/>
                        <a:pt x="2" y="24"/>
                        <a:pt x="1" y="38"/>
                      </a:cubicBezTo>
                      <a:cubicBezTo>
                        <a:pt x="0" y="42"/>
                        <a:pt x="4" y="45"/>
                        <a:pt x="5" y="38"/>
                      </a:cubicBezTo>
                      <a:close/>
                    </a:path>
                  </a:pathLst>
                </a:custGeom>
                <a:solidFill>
                  <a:srgbClr val="FFFFFF"/>
                </a:soli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sp>
        <p:nvSpPr>
          <p:cNvPr id="33" name="Rectangle 90"/>
          <p:cNvSpPr/>
          <p:nvPr/>
        </p:nvSpPr>
        <p:spPr>
          <a:xfrm>
            <a:off x="832485" y="1165860"/>
            <a:ext cx="2459990" cy="70675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zh-CN" altLang="en-US" sz="2000" b="1" kern="0" dirty="0">
                <a:solidFill>
                  <a:schemeClr val="tx1">
                    <a:lumMod val="50000"/>
                  </a:schemeClr>
                </a:solidFill>
                <a:latin typeface="楷体" panose="02010609060101010101" pitchFamily="49" charset="-122"/>
                <a:ea typeface="楷体" panose="02010609060101010101" pitchFamily="49" charset="-122"/>
                <a:cs typeface="Arial" panose="020B0604020202020204" pitchFamily="34" charset="0"/>
              </a:rPr>
              <a:t>订婚</a:t>
            </a:r>
            <a:endParaRPr lang="zh-CN" altLang="en-US" sz="2000" b="1" kern="0" dirty="0">
              <a:solidFill>
                <a:schemeClr val="tx1">
                  <a:lumMod val="50000"/>
                </a:schemeClr>
              </a:solidFill>
              <a:latin typeface="楷体" panose="02010609060101010101" pitchFamily="49" charset="-122"/>
              <a:ea typeface="楷体" panose="02010609060101010101" pitchFamily="49" charset="-122"/>
              <a:cs typeface="Arial" panose="020B0604020202020204" pitchFamily="34" charset="0"/>
            </a:endParaRPr>
          </a:p>
          <a:p>
            <a:pPr algn="ctr" fontAlgn="auto">
              <a:spcBef>
                <a:spcPts val="0"/>
              </a:spcBef>
              <a:spcAft>
                <a:spcPts val="0"/>
              </a:spcAft>
              <a:defRPr/>
            </a:pPr>
            <a:r>
              <a:rPr lang="en-US" altLang="ko-KR" sz="2000" b="1" kern="0" dirty="0">
                <a:solidFill>
                  <a:schemeClr val="tx1">
                    <a:lumMod val="50000"/>
                  </a:schemeClr>
                </a:solidFill>
                <a:latin typeface="方正舒体" panose="02010601030101010101" pitchFamily="2" charset="-122"/>
                <a:ea typeface="方正舒体" panose="02010601030101010101" pitchFamily="2" charset="-122"/>
                <a:cs typeface="Arial" panose="020B0604020202020204" pitchFamily="34" charset="0"/>
              </a:rPr>
              <a:t>engagement</a:t>
            </a:r>
            <a:endParaRPr lang="en-US" altLang="ko-KR" sz="2000" b="1" kern="0" dirty="0">
              <a:solidFill>
                <a:schemeClr val="tx1">
                  <a:lumMod val="50000"/>
                </a:schemeClr>
              </a:solidFill>
              <a:latin typeface="方正舒体" panose="02010601030101010101" pitchFamily="2" charset="-122"/>
              <a:ea typeface="方正舒体" panose="02010601030101010101" pitchFamily="2" charset="-122"/>
              <a:cs typeface="Arial" panose="020B0604020202020204" pitchFamily="34" charset="0"/>
            </a:endParaRPr>
          </a:p>
        </p:txBody>
      </p:sp>
      <p:sp>
        <p:nvSpPr>
          <p:cNvPr id="37" name="Rectangle 94"/>
          <p:cNvSpPr/>
          <p:nvPr/>
        </p:nvSpPr>
        <p:spPr>
          <a:xfrm>
            <a:off x="8309610" y="3475990"/>
            <a:ext cx="1513840" cy="82994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zh-CN" altLang="en-US" sz="2400" b="1" kern="0" dirty="0">
                <a:solidFill>
                  <a:schemeClr val="tx1">
                    <a:lumMod val="50000"/>
                  </a:schemeClr>
                </a:solidFill>
                <a:latin typeface="楷体" panose="02010609060101010101" pitchFamily="49" charset="-122"/>
                <a:ea typeface="楷体" panose="02010609060101010101" pitchFamily="49" charset="-122"/>
                <a:cs typeface="Arial" panose="020B0604020202020204" pitchFamily="34" charset="0"/>
              </a:rPr>
              <a:t>婚礼</a:t>
            </a:r>
            <a:endParaRPr lang="zh-CN" altLang="en-US" sz="2400" b="1" kern="0" dirty="0">
              <a:solidFill>
                <a:schemeClr val="tx1">
                  <a:lumMod val="50000"/>
                </a:schemeClr>
              </a:solidFill>
              <a:latin typeface="楷体" panose="02010609060101010101" pitchFamily="49" charset="-122"/>
              <a:ea typeface="楷体" panose="02010609060101010101" pitchFamily="49" charset="-122"/>
              <a:cs typeface="Arial" panose="020B0604020202020204" pitchFamily="34" charset="0"/>
            </a:endParaRPr>
          </a:p>
          <a:p>
            <a:pPr algn="ctr" fontAlgn="auto">
              <a:spcBef>
                <a:spcPts val="0"/>
              </a:spcBef>
              <a:spcAft>
                <a:spcPts val="0"/>
              </a:spcAft>
              <a:defRPr/>
            </a:pPr>
            <a:r>
              <a:rPr lang="en-US" altLang="ko-KR" sz="2400" b="1" kern="0" dirty="0">
                <a:solidFill>
                  <a:schemeClr val="tx1">
                    <a:lumMod val="50000"/>
                  </a:schemeClr>
                </a:solidFill>
                <a:latin typeface="方正舒体" panose="02010601030101010101" pitchFamily="2" charset="-122"/>
                <a:ea typeface="方正舒体" panose="02010601030101010101" pitchFamily="2" charset="-122"/>
                <a:cs typeface="Arial" panose="020B0604020202020204" pitchFamily="34" charset="0"/>
              </a:rPr>
              <a:t>wedding</a:t>
            </a:r>
            <a:endParaRPr lang="en-US" altLang="ko-KR" sz="2400" b="1" kern="0" dirty="0">
              <a:solidFill>
                <a:schemeClr val="tx1">
                  <a:lumMod val="50000"/>
                </a:schemeClr>
              </a:solidFill>
              <a:latin typeface="方正舒体" panose="02010601030101010101" pitchFamily="2" charset="-122"/>
              <a:ea typeface="方正舒体" panose="02010601030101010101" pitchFamily="2" charset="-122"/>
              <a:cs typeface="Arial" panose="020B0604020202020204" pitchFamily="34" charset="0"/>
            </a:endParaRPr>
          </a:p>
        </p:txBody>
      </p:sp>
      <p:sp>
        <p:nvSpPr>
          <p:cNvPr id="99" name="Rectangle 90"/>
          <p:cNvSpPr/>
          <p:nvPr/>
        </p:nvSpPr>
        <p:spPr>
          <a:xfrm>
            <a:off x="3491865" y="1058545"/>
            <a:ext cx="2713990" cy="163004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2000" b="1" kern="0" dirty="0">
                <a:solidFill>
                  <a:schemeClr val="tx1">
                    <a:lumMod val="50000"/>
                  </a:schemeClr>
                </a:solidFill>
                <a:latin typeface="楷体" panose="02010609060101010101" pitchFamily="49" charset="-122"/>
                <a:ea typeface="楷体" panose="02010609060101010101" pitchFamily="49" charset="-122"/>
                <a:cs typeface="Arial" panose="020B0604020202020204" pitchFamily="34" charset="0"/>
              </a:rPr>
              <a:t>送聘礼备嫁妆</a:t>
            </a:r>
            <a:endParaRPr lang="zh-CN" altLang="en-US" sz="2000" b="1" kern="0" dirty="0">
              <a:solidFill>
                <a:schemeClr val="tx1">
                  <a:lumMod val="50000"/>
                </a:schemeClr>
              </a:solidFill>
              <a:latin typeface="楷体" panose="02010609060101010101" pitchFamily="49" charset="-122"/>
              <a:ea typeface="楷体" panose="02010609060101010101" pitchFamily="49" charset="-122"/>
              <a:cs typeface="Arial" panose="020B0604020202020204" pitchFamily="34" charset="0"/>
            </a:endParaRPr>
          </a:p>
          <a:p>
            <a:pPr algn="ctr">
              <a:defRPr/>
            </a:pPr>
            <a:r>
              <a:rPr lang="en-US" altLang="zh-CN" sz="2000" b="1" kern="0" dirty="0">
                <a:solidFill>
                  <a:schemeClr val="tx1">
                    <a:lumMod val="50000"/>
                  </a:schemeClr>
                </a:solidFill>
                <a:latin typeface="方正舒体" panose="02010601030101010101" pitchFamily="2" charset="-122"/>
                <a:ea typeface="方正舒体" panose="02010601030101010101" pitchFamily="2" charset="-122"/>
                <a:cs typeface="Arial" panose="020B0604020202020204" pitchFamily="34" charset="0"/>
              </a:rPr>
              <a:t>betrothal oresents and preparing the dowry</a:t>
            </a:r>
            <a:endParaRPr lang="en-US" altLang="zh-CN" sz="2000" b="1" kern="0" dirty="0">
              <a:solidFill>
                <a:schemeClr val="tx1">
                  <a:lumMod val="50000"/>
                </a:schemeClr>
              </a:solidFill>
              <a:latin typeface="方正舒体" panose="02010601030101010101" pitchFamily="2" charset="-122"/>
              <a:ea typeface="方正舒体" panose="02010601030101010101" pitchFamily="2" charset="-122"/>
              <a:cs typeface="Arial" panose="020B0604020202020204" pitchFamily="34" charset="0"/>
            </a:endParaRPr>
          </a:p>
          <a:p>
            <a:pPr algn="ctr">
              <a:defRPr/>
            </a:pPr>
            <a:endParaRPr lang="en-US" altLang="zh-CN" sz="2000" b="1" kern="0" dirty="0">
              <a:solidFill>
                <a:schemeClr val="tx1">
                  <a:lumMod val="50000"/>
                </a:schemeClr>
              </a:solidFill>
              <a:latin typeface="方正舒体" panose="02010601030101010101" pitchFamily="2" charset="-122"/>
              <a:ea typeface="方正舒体" panose="02010601030101010101" pitchFamily="2" charset="-122"/>
              <a:cs typeface="Arial" panose="020B0604020202020204" pitchFamily="34" charset="0"/>
            </a:endParaRPr>
          </a:p>
        </p:txBody>
      </p:sp>
      <p:sp>
        <p:nvSpPr>
          <p:cNvPr id="100" name="Rectangle 90"/>
          <p:cNvSpPr/>
          <p:nvPr/>
        </p:nvSpPr>
        <p:spPr>
          <a:xfrm>
            <a:off x="5861050" y="2364740"/>
            <a:ext cx="2684145" cy="101473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zh-CN" altLang="en-US" sz="2000" b="1" kern="0" dirty="0">
                <a:solidFill>
                  <a:schemeClr val="tx1">
                    <a:lumMod val="50000"/>
                  </a:schemeClr>
                </a:solidFill>
                <a:latin typeface="楷体" panose="02010609060101010101" pitchFamily="49" charset="-122"/>
                <a:ea typeface="楷体" panose="02010609060101010101" pitchFamily="49" charset="-122"/>
                <a:cs typeface="Arial" panose="020B0604020202020204" pitchFamily="34" charset="0"/>
              </a:rPr>
              <a:t>迎亲</a:t>
            </a:r>
            <a:endParaRPr lang="zh-CN" altLang="en-US" sz="2000" b="1" kern="0" dirty="0">
              <a:solidFill>
                <a:schemeClr val="tx1">
                  <a:lumMod val="50000"/>
                </a:schemeClr>
              </a:solidFill>
              <a:latin typeface="楷体" panose="02010609060101010101" pitchFamily="49" charset="-122"/>
              <a:ea typeface="楷体" panose="02010609060101010101" pitchFamily="49" charset="-122"/>
              <a:cs typeface="Arial" panose="020B0604020202020204" pitchFamily="34" charset="0"/>
            </a:endParaRPr>
          </a:p>
          <a:p>
            <a:pPr algn="ctr" fontAlgn="auto">
              <a:spcBef>
                <a:spcPts val="0"/>
              </a:spcBef>
              <a:spcAft>
                <a:spcPts val="0"/>
              </a:spcAft>
              <a:defRPr/>
            </a:pPr>
            <a:r>
              <a:rPr lang="en-US" altLang="zh-CN" sz="2000" b="1" dirty="0">
                <a:effectLst/>
                <a:latin typeface="方正舒体" panose="02010601030101010101" pitchFamily="2" charset="-122"/>
                <a:ea typeface="方正舒体" panose="02010601030101010101" pitchFamily="2" charset="-122"/>
                <a:sym typeface="+mn-ea"/>
              </a:rPr>
              <a:t>escorting bride to Groom's house</a:t>
            </a:r>
            <a:endParaRPr lang="en-US" altLang="ko-KR" sz="2000" kern="0" dirty="0">
              <a:solidFill>
                <a:schemeClr val="tx1">
                  <a:lumMod val="50000"/>
                </a:schemeClr>
              </a:solidFill>
              <a:latin typeface="方正舒体" panose="02010601030101010101" pitchFamily="2" charset="-122"/>
              <a:ea typeface="方正舒体" panose="02010601030101010101" pitchFamily="2" charset="-122"/>
              <a:cs typeface="Arial" panose="020B0604020202020204" pitchFamily="34" charset="0"/>
            </a:endParaRPr>
          </a:p>
        </p:txBody>
      </p:sp>
      <p:sp>
        <p:nvSpPr>
          <p:cNvPr id="101" name="Rectangle 90"/>
          <p:cNvSpPr/>
          <p:nvPr/>
        </p:nvSpPr>
        <p:spPr>
          <a:xfrm>
            <a:off x="10015220" y="4040505"/>
            <a:ext cx="2044065" cy="101473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zh-CN" altLang="en-US" sz="2000" b="1" kern="0" dirty="0">
                <a:solidFill>
                  <a:schemeClr val="tx1">
                    <a:lumMod val="50000"/>
                  </a:schemeClr>
                </a:solidFill>
                <a:latin typeface="楷体" panose="02010609060101010101" pitchFamily="49" charset="-122"/>
                <a:ea typeface="楷体" panose="02010609060101010101" pitchFamily="49" charset="-122"/>
                <a:cs typeface="Arial" panose="020B0604020202020204" pitchFamily="34" charset="0"/>
              </a:rPr>
              <a:t>宴请亲朋好友</a:t>
            </a:r>
            <a:endParaRPr lang="zh-CN" altLang="en-US" sz="2000" b="1" kern="0" dirty="0">
              <a:solidFill>
                <a:schemeClr val="tx1">
                  <a:lumMod val="50000"/>
                </a:schemeClr>
              </a:solidFill>
              <a:latin typeface="楷体" panose="02010609060101010101" pitchFamily="49" charset="-122"/>
              <a:ea typeface="楷体" panose="02010609060101010101" pitchFamily="49" charset="-122"/>
              <a:cs typeface="Arial" panose="020B0604020202020204" pitchFamily="34" charset="0"/>
            </a:endParaRPr>
          </a:p>
          <a:p>
            <a:pPr algn="ctr" fontAlgn="auto">
              <a:spcBef>
                <a:spcPts val="0"/>
              </a:spcBef>
              <a:spcAft>
                <a:spcPts val="0"/>
              </a:spcAft>
              <a:defRPr/>
            </a:pPr>
            <a:r>
              <a:rPr lang="zh-CN" altLang="en-US" sz="2000" b="1" dirty="0">
                <a:latin typeface="方正舒体" panose="02010601030101010101" pitchFamily="2" charset="-122"/>
                <a:ea typeface="方正舒体" panose="02010601030101010101" pitchFamily="2" charset="-122"/>
                <a:sym typeface="+mn-ea"/>
              </a:rPr>
              <a:t>wedding banquet</a:t>
            </a:r>
            <a:endParaRPr lang="en-US" altLang="ko-KR" sz="2000" kern="0" dirty="0">
              <a:solidFill>
                <a:schemeClr val="tx1">
                  <a:lumMod val="50000"/>
                </a:schemeClr>
              </a:solidFill>
              <a:latin typeface="楷体" panose="02010609060101010101" pitchFamily="49" charset="-122"/>
              <a:ea typeface="楷体" panose="02010609060101010101" pitchFamily="49" charset="-122"/>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7" grpId="0"/>
      <p:bldP spid="99" grpId="0"/>
      <p:bldP spid="100" grpId="0"/>
      <p:bldP spid="10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3329940" y="131624"/>
            <a:ext cx="5532310" cy="643890"/>
          </a:xfrm>
          <a:prstGeom prst="rect">
            <a:avLst/>
          </a:prstGeom>
          <a:noFill/>
          <a:effectLst>
            <a:softEdge rad="12700"/>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en-US" altLang="zh-CN" sz="3600" b="1" dirty="0">
                <a:solidFill>
                  <a:schemeClr val="tx1"/>
                </a:solidFill>
                <a:effectLst/>
                <a:latin typeface="方正舒体" panose="02010601030101010101" pitchFamily="2" charset="-122"/>
                <a:ea typeface="方正舒体" panose="02010601030101010101" pitchFamily="2" charset="-122"/>
              </a:rPr>
              <a:t>Engagment</a:t>
            </a:r>
            <a:endParaRPr lang="en-US" altLang="zh-CN" sz="3600" b="1" dirty="0">
              <a:solidFill>
                <a:schemeClr val="tx1"/>
              </a:solidFill>
              <a:effectLst/>
              <a:latin typeface="方正舒体" panose="02010601030101010101" pitchFamily="2" charset="-122"/>
              <a:ea typeface="方正舒体" panose="02010601030101010101" pitchFamily="2" charset="-122"/>
              <a:sym typeface="Arial" panose="020B0604020202020204" pitchFamily="34" charset="0"/>
            </a:endParaRPr>
          </a:p>
        </p:txBody>
      </p:sp>
      <p:sp>
        <p:nvSpPr>
          <p:cNvPr id="2" name="TextBox 31"/>
          <p:cNvSpPr txBox="1"/>
          <p:nvPr/>
        </p:nvSpPr>
        <p:spPr>
          <a:xfrm>
            <a:off x="6067425" y="1658620"/>
            <a:ext cx="5190490" cy="4521835"/>
          </a:xfrm>
          <a:prstGeom prst="rect">
            <a:avLst/>
          </a:prstGeom>
          <a:noFill/>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algn="l" fontAlgn="auto">
              <a:lnSpc>
                <a:spcPct val="150000"/>
              </a:lnSpc>
              <a:buNone/>
            </a:pPr>
            <a:r>
              <a:rPr lang="en-US" sz="3200" b="1" dirty="0">
                <a:solidFill>
                  <a:schemeClr val="tx1"/>
                </a:solidFill>
                <a:effectLst/>
                <a:latin typeface="方正舒体" panose="02010601030101010101" pitchFamily="2" charset="-122"/>
                <a:ea typeface="方正舒体" panose="02010601030101010101" pitchFamily="2" charset="-122"/>
                <a:sym typeface="+mn-ea"/>
              </a:rPr>
              <a:t>Will you marry me</a:t>
            </a:r>
            <a:r>
              <a:rPr lang="zh-CN" altLang="en-US" sz="3200" b="1" dirty="0">
                <a:solidFill>
                  <a:schemeClr val="tx1"/>
                </a:solidFill>
                <a:effectLst/>
                <a:latin typeface="方正舒体" panose="02010601030101010101" pitchFamily="2" charset="-122"/>
                <a:ea typeface="方正舒体" panose="02010601030101010101" pitchFamily="2" charset="-122"/>
                <a:sym typeface="+mn-ea"/>
              </a:rPr>
              <a:t>？</a:t>
            </a:r>
            <a:endParaRPr lang="zh-CN" altLang="en-US" sz="3200" b="1" dirty="0">
              <a:solidFill>
                <a:schemeClr val="tx1"/>
              </a:solidFill>
              <a:effectLst/>
              <a:latin typeface="方正舒体" panose="02010601030101010101" pitchFamily="2" charset="-122"/>
              <a:ea typeface="方正舒体" panose="02010601030101010101" pitchFamily="2" charset="-122"/>
              <a:sym typeface="+mn-ea"/>
            </a:endParaRPr>
          </a:p>
          <a:p>
            <a:pPr algn="l" fontAlgn="auto">
              <a:lnSpc>
                <a:spcPct val="150000"/>
              </a:lnSpc>
              <a:buNone/>
            </a:pPr>
            <a:r>
              <a:rPr lang="en-US" altLang="zh-CN" sz="3200" b="1" dirty="0">
                <a:solidFill>
                  <a:schemeClr val="tx1"/>
                </a:solidFill>
                <a:effectLst/>
                <a:latin typeface="方正舒体" panose="02010601030101010101" pitchFamily="2" charset="-122"/>
                <a:ea typeface="方正舒体" panose="02010601030101010101" pitchFamily="2" charset="-122"/>
                <a:sym typeface="+mn-ea"/>
              </a:rPr>
              <a:t>Yes</a:t>
            </a:r>
            <a:r>
              <a:rPr lang="zh-CN" altLang="en-US" sz="3200" b="1" dirty="0">
                <a:solidFill>
                  <a:schemeClr val="tx1"/>
                </a:solidFill>
                <a:effectLst/>
                <a:latin typeface="方正舒体" panose="02010601030101010101" pitchFamily="2" charset="-122"/>
                <a:ea typeface="方正舒体" panose="02010601030101010101" pitchFamily="2" charset="-122"/>
                <a:sym typeface="+mn-ea"/>
              </a:rPr>
              <a:t>！</a:t>
            </a:r>
            <a:r>
              <a:rPr lang="en-US" altLang="zh-CN" sz="3200" b="1" dirty="0">
                <a:solidFill>
                  <a:schemeClr val="tx1"/>
                </a:solidFill>
                <a:effectLst/>
                <a:latin typeface="方正舒体" panose="02010601030101010101" pitchFamily="2" charset="-122"/>
                <a:ea typeface="方正舒体" panose="02010601030101010101" pitchFamily="2" charset="-122"/>
                <a:sym typeface="+mn-ea"/>
              </a:rPr>
              <a:t>I do!</a:t>
            </a:r>
            <a:endParaRPr lang="zh-CN" altLang="en-US" sz="3200" b="1" dirty="0">
              <a:solidFill>
                <a:schemeClr val="tx1"/>
              </a:solidFill>
              <a:effectLst/>
              <a:latin typeface="方正舒体" panose="02010601030101010101" pitchFamily="2" charset="-122"/>
              <a:ea typeface="方正舒体" panose="02010601030101010101" pitchFamily="2" charset="-122"/>
              <a:sym typeface="+mn-ea"/>
            </a:endParaRPr>
          </a:p>
          <a:p>
            <a:pPr algn="l" fontAlgn="auto">
              <a:lnSpc>
                <a:spcPct val="150000"/>
              </a:lnSpc>
              <a:buNone/>
            </a:pPr>
            <a:r>
              <a:rPr lang="en-US" sz="3200" b="1" dirty="0">
                <a:solidFill>
                  <a:schemeClr val="tx1"/>
                </a:solidFill>
                <a:effectLst/>
                <a:latin typeface="方正舒体" panose="02010601030101010101" pitchFamily="2" charset="-122"/>
                <a:ea typeface="方正舒体" panose="02010601030101010101" pitchFamily="2" charset="-122"/>
                <a:sym typeface="+mn-ea"/>
              </a:rPr>
              <a:t>The man make a propose to the women and put on the engagment ring for her.</a:t>
            </a:r>
            <a:endParaRPr lang="en-US" sz="3200" b="1" dirty="0">
              <a:solidFill>
                <a:schemeClr val="tx1"/>
              </a:solidFill>
              <a:effectLst/>
              <a:latin typeface="方正舒体" panose="02010601030101010101" pitchFamily="2" charset="-122"/>
              <a:ea typeface="方正舒体" panose="02010601030101010101" pitchFamily="2" charset="-122"/>
              <a:sym typeface="+mn-ea"/>
            </a:endParaRPr>
          </a:p>
        </p:txBody>
      </p:sp>
      <p:pic>
        <p:nvPicPr>
          <p:cNvPr id="4" name="图片 3" descr="timg (21)"/>
          <p:cNvPicPr>
            <a:picLocks noChangeAspect="1"/>
          </p:cNvPicPr>
          <p:nvPr/>
        </p:nvPicPr>
        <p:blipFill>
          <a:blip r:embed="rId2"/>
          <a:stretch>
            <a:fillRect/>
          </a:stretch>
        </p:blipFill>
        <p:spPr>
          <a:xfrm>
            <a:off x="838200" y="1943100"/>
            <a:ext cx="4934585" cy="37211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sp>
        <p:nvSpPr>
          <p:cNvPr id="7" name="矩形 6"/>
          <p:cNvSpPr/>
          <p:nvPr/>
        </p:nvSpPr>
        <p:spPr>
          <a:xfrm>
            <a:off x="187287" y="899639"/>
            <a:ext cx="11790401" cy="55825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3305175" y="131624"/>
            <a:ext cx="5532310" cy="643890"/>
          </a:xfrm>
          <a:prstGeom prst="rect">
            <a:avLst/>
          </a:prstGeom>
          <a:solidFill>
            <a:schemeClr val="bg2"/>
          </a:solidFill>
          <a:effectLst>
            <a:softEdge rad="12700"/>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zh-CN" altLang="en-US" sz="3600" b="1" dirty="0">
                <a:solidFill>
                  <a:schemeClr val="tx1"/>
                </a:solidFill>
                <a:effectLst/>
                <a:latin typeface="楷体" panose="02010609060101010101" pitchFamily="49" charset="-122"/>
                <a:ea typeface="楷体" panose="02010609060101010101" pitchFamily="49" charset="-122"/>
                <a:sym typeface="Arial" panose="020B0604020202020204" pitchFamily="34" charset="0"/>
              </a:rPr>
              <a:t>结婚照</a:t>
            </a:r>
            <a:r>
              <a:rPr lang="en-US" altLang="zh-CN" sz="3600" b="1" dirty="0">
                <a:solidFill>
                  <a:schemeClr val="tx1"/>
                </a:solidFill>
                <a:effectLst/>
                <a:latin typeface="方正舒体" panose="02010601030101010101" pitchFamily="2" charset="-122"/>
                <a:ea typeface="方正舒体" panose="02010601030101010101" pitchFamily="2" charset="-122"/>
                <a:sym typeface="Arial" panose="020B0604020202020204" pitchFamily="34" charset="0"/>
              </a:rPr>
              <a:t>(wedding photos)</a:t>
            </a:r>
            <a:endParaRPr lang="en-US" altLang="zh-CN" sz="3600" b="1" dirty="0">
              <a:solidFill>
                <a:schemeClr val="tx1"/>
              </a:solidFill>
              <a:effectLst/>
              <a:latin typeface="方正舒体" panose="02010601030101010101" pitchFamily="2" charset="-122"/>
              <a:ea typeface="方正舒体" panose="02010601030101010101" pitchFamily="2" charset="-122"/>
              <a:sym typeface="Arial" panose="020B0604020202020204" pitchFamily="34" charset="0"/>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1039" y="1273926"/>
            <a:ext cx="3375642" cy="4672361"/>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316" y="1273927"/>
            <a:ext cx="6519352" cy="467236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3715" y="1101081"/>
            <a:ext cx="3522920" cy="5018049"/>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6633" y="1101081"/>
            <a:ext cx="3704928" cy="504630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3"/>
                                        </p:tgtEl>
                                        <p:attrNameLst>
                                          <p:attrName>ppt_w</p:attrName>
                                        </p:attrNameLst>
                                      </p:cBhvr>
                                      <p:tavLst>
                                        <p:tav tm="0">
                                          <p:val>
                                            <p:strVal val="ppt_w"/>
                                          </p:val>
                                        </p:tav>
                                        <p:tav tm="100000">
                                          <p:val>
                                            <p:fltVal val="0"/>
                                          </p:val>
                                        </p:tav>
                                      </p:tavLst>
                                    </p:anim>
                                    <p:anim calcmode="lin" valueType="num">
                                      <p:cBhvr>
                                        <p:cTn id="12" dur="500"/>
                                        <p:tgtEl>
                                          <p:spTgt spid="3"/>
                                        </p:tgtEl>
                                        <p:attrNameLst>
                                          <p:attrName>ppt_h</p:attrName>
                                        </p:attrNameLst>
                                      </p:cBhvr>
                                      <p:tavLst>
                                        <p:tav tm="0">
                                          <p:val>
                                            <p:strVal val="ppt_h"/>
                                          </p:val>
                                        </p:tav>
                                        <p:tav tm="100000">
                                          <p:val>
                                            <p:fltVal val="0"/>
                                          </p:val>
                                        </p:tav>
                                      </p:tavLst>
                                    </p:anim>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2237105" y="131445"/>
            <a:ext cx="8307070" cy="643890"/>
          </a:xfrm>
          <a:prstGeom prst="rect">
            <a:avLst/>
          </a:prstGeom>
          <a:noFill/>
          <a:effectLst>
            <a:softEdge rad="12700"/>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en-US" altLang="zh-CN" sz="3600" b="1" dirty="0">
                <a:solidFill>
                  <a:schemeClr val="tx1"/>
                </a:solidFill>
                <a:effectLst/>
                <a:latin typeface="方正舒体" panose="02010601030101010101" pitchFamily="2" charset="-122"/>
                <a:ea typeface="方正舒体" panose="02010601030101010101" pitchFamily="2" charset="-122"/>
                <a:sym typeface="+mn-ea"/>
              </a:rPr>
              <a:t>Escorting Bride to Groom's House</a:t>
            </a:r>
            <a:endParaRPr lang="zh-CN" altLang="en-US" sz="3600" b="1" dirty="0">
              <a:solidFill>
                <a:schemeClr val="tx1"/>
              </a:solidFill>
              <a:effectLst/>
              <a:latin typeface="楷体" panose="02010609060101010101" pitchFamily="49" charset="-122"/>
              <a:ea typeface="楷体" panose="02010609060101010101" pitchFamily="49" charset="-122"/>
              <a:sym typeface="Arial" panose="020B0604020202020204" pitchFamily="34" charset="0"/>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682" y="1876952"/>
            <a:ext cx="4867508" cy="3245004"/>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783" y="1877239"/>
            <a:ext cx="4903435" cy="3254744"/>
          </a:xfrm>
          <a:prstGeom prst="rect">
            <a:avLst/>
          </a:prstGeom>
        </p:spPr>
      </p:pic>
      <p:sp>
        <p:nvSpPr>
          <p:cNvPr id="5" name="TextBox 31"/>
          <p:cNvSpPr txBox="1"/>
          <p:nvPr/>
        </p:nvSpPr>
        <p:spPr>
          <a:xfrm>
            <a:off x="890270" y="5358130"/>
            <a:ext cx="9828530" cy="643890"/>
          </a:xfrm>
          <a:prstGeom prst="rect">
            <a:avLst/>
          </a:prstGeom>
          <a:noFill/>
          <a:effectLst>
            <a:softEdge rad="12700"/>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algn="ctr"/>
            <a:r>
              <a:rPr lang="zh-CN" altLang="en-US" sz="3600" dirty="0">
                <a:solidFill>
                  <a:schemeClr val="tx1"/>
                </a:solidFill>
                <a:effectLst/>
                <a:latin typeface="楷体" panose="02010609060101010101" pitchFamily="49" charset="-122"/>
                <a:ea typeface="楷体" panose="02010609060101010101" pitchFamily="49" charset="-122"/>
                <a:sym typeface="Calibri" panose="020F0502020204030204" charset="0"/>
              </a:rPr>
              <a:t>花车</a:t>
            </a:r>
            <a:r>
              <a:rPr lang="en-US" altLang="zh-CN" sz="3600" dirty="0">
                <a:solidFill>
                  <a:schemeClr val="tx1"/>
                </a:solidFill>
                <a:effectLst/>
                <a:latin typeface="楷体" panose="02010609060101010101" pitchFamily="49" charset="-122"/>
                <a:ea typeface="楷体" panose="02010609060101010101" pitchFamily="49" charset="-122"/>
                <a:sym typeface="Calibri" panose="020F0502020204030204" charset="0"/>
              </a:rPr>
              <a:t>(</a:t>
            </a:r>
            <a:r>
              <a:rPr lang="en-US" altLang="x-none" sz="3600" dirty="0">
                <a:solidFill>
                  <a:schemeClr val="tx1"/>
                </a:solidFill>
                <a:effectLst/>
                <a:latin typeface="方正舒体" panose="02010601030101010101" pitchFamily="2" charset="-122"/>
                <a:ea typeface="方正舒体" panose="02010601030101010101" pitchFamily="2" charset="-122"/>
                <a:sym typeface="Calibri" panose="020F0502020204030204" charset="0"/>
              </a:rPr>
              <a:t>flower car)</a:t>
            </a:r>
            <a:r>
              <a:rPr lang="en-US" altLang="x-none" sz="3600" dirty="0">
                <a:solidFill>
                  <a:schemeClr val="tx1"/>
                </a:solidFill>
                <a:effectLst/>
                <a:latin typeface="楷体" panose="02010609060101010101" pitchFamily="49" charset="-122"/>
                <a:ea typeface="楷体" panose="02010609060101010101" pitchFamily="49" charset="-122"/>
                <a:sym typeface="Calibri" panose="020F0502020204030204" charset="0"/>
              </a:rPr>
              <a:t> </a:t>
            </a:r>
            <a:r>
              <a:rPr lang="zh-CN" altLang="en-US" sz="3600" dirty="0">
                <a:solidFill>
                  <a:schemeClr val="tx1"/>
                </a:solidFill>
                <a:effectLst/>
                <a:latin typeface="楷体" panose="02010609060101010101" pitchFamily="49" charset="-122"/>
                <a:ea typeface="楷体" panose="02010609060101010101" pitchFamily="49" charset="-122"/>
                <a:sym typeface="Calibri" panose="020F0502020204030204" charset="0"/>
              </a:rPr>
              <a:t>       </a:t>
            </a:r>
            <a:r>
              <a:rPr lang="zh-CN" altLang="en-US" sz="3600" dirty="0">
                <a:solidFill>
                  <a:schemeClr val="tx1"/>
                </a:solidFill>
                <a:effectLst/>
                <a:latin typeface="楷体" panose="02010609060101010101" pitchFamily="49" charset="-122"/>
                <a:ea typeface="楷体" panose="02010609060101010101" pitchFamily="49" charset="-122"/>
                <a:sym typeface="+mn-ea"/>
              </a:rPr>
              <a:t>   </a:t>
            </a:r>
            <a:endParaRPr lang="zh-CN" altLang="en-US" sz="3600" b="1" dirty="0">
              <a:solidFill>
                <a:schemeClr val="tx1"/>
              </a:solidFill>
              <a:effectLst/>
              <a:latin typeface="楷体" panose="02010609060101010101" pitchFamily="49" charset="-122"/>
              <a:ea typeface="楷体" panose="02010609060101010101" pitchFamily="49"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2237105" y="131445"/>
            <a:ext cx="8307070" cy="643890"/>
          </a:xfrm>
          <a:prstGeom prst="rect">
            <a:avLst/>
          </a:prstGeom>
          <a:noFill/>
          <a:effectLst>
            <a:softEdge rad="12700"/>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en-US" altLang="zh-CN" sz="3600" b="1" dirty="0">
                <a:solidFill>
                  <a:schemeClr val="tx1"/>
                </a:solidFill>
                <a:effectLst/>
                <a:latin typeface="方正舒体" panose="02010601030101010101" pitchFamily="2" charset="-122"/>
                <a:ea typeface="方正舒体" panose="02010601030101010101" pitchFamily="2" charset="-122"/>
                <a:sym typeface="+mn-ea"/>
              </a:rPr>
              <a:t>Escorting Bride to Groom's House</a:t>
            </a:r>
            <a:endParaRPr lang="zh-CN" altLang="en-US" sz="3600" b="1" dirty="0">
              <a:solidFill>
                <a:schemeClr val="tx1"/>
              </a:solidFill>
              <a:effectLst/>
              <a:latin typeface="楷体" panose="02010609060101010101" pitchFamily="49" charset="-122"/>
              <a:ea typeface="楷体" panose="02010609060101010101" pitchFamily="49" charset="-122"/>
              <a:sym typeface="Arial" panose="020B0604020202020204" pitchFamily="34" charset="0"/>
            </a:endParaRPr>
          </a:p>
        </p:txBody>
      </p:sp>
      <p:pic>
        <p:nvPicPr>
          <p:cNvPr id="4" name="图片 3" descr="timg (18)"/>
          <p:cNvPicPr>
            <a:picLocks noChangeAspect="1"/>
          </p:cNvPicPr>
          <p:nvPr/>
        </p:nvPicPr>
        <p:blipFill>
          <a:blip r:embed="rId2"/>
          <a:stretch>
            <a:fillRect/>
          </a:stretch>
        </p:blipFill>
        <p:spPr>
          <a:xfrm>
            <a:off x="1257935" y="1053465"/>
            <a:ext cx="3847465" cy="3833495"/>
          </a:xfrm>
          <a:prstGeom prst="rect">
            <a:avLst/>
          </a:prstGeom>
        </p:spPr>
      </p:pic>
      <p:pic>
        <p:nvPicPr>
          <p:cNvPr id="14338" name="图片 14338" descr="装饰"/>
          <p:cNvPicPr>
            <a:picLocks noChangeAspect="1"/>
          </p:cNvPicPr>
          <p:nvPr/>
        </p:nvPicPr>
        <p:blipFill>
          <a:blip r:embed="rId3"/>
          <a:stretch>
            <a:fillRect/>
          </a:stretch>
        </p:blipFill>
        <p:spPr>
          <a:xfrm>
            <a:off x="6141085" y="1053465"/>
            <a:ext cx="4260215" cy="3833495"/>
          </a:xfrm>
          <a:prstGeom prst="rect">
            <a:avLst/>
          </a:prstGeom>
          <a:noFill/>
          <a:ln w="9525">
            <a:noFill/>
          </a:ln>
        </p:spPr>
      </p:pic>
      <p:sp>
        <p:nvSpPr>
          <p:cNvPr id="5" name="TextBox 31"/>
          <p:cNvSpPr txBox="1"/>
          <p:nvPr/>
        </p:nvSpPr>
        <p:spPr>
          <a:xfrm>
            <a:off x="890270" y="5358130"/>
            <a:ext cx="4683760" cy="643890"/>
          </a:xfrm>
          <a:prstGeom prst="rect">
            <a:avLst/>
          </a:prstGeom>
          <a:noFill/>
          <a:effectLst>
            <a:softEdge rad="12700"/>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algn="l"/>
            <a:r>
              <a:rPr lang="zh-CN" altLang="en-US" sz="3600" dirty="0">
                <a:solidFill>
                  <a:schemeClr val="tx1"/>
                </a:solidFill>
                <a:latin typeface="楷体" panose="02010609060101010101" pitchFamily="49" charset="-122"/>
                <a:ea typeface="楷体" panose="02010609060101010101" pitchFamily="49" charset="-122"/>
                <a:sym typeface="+mn-ea"/>
              </a:rPr>
              <a:t>鞭炮</a:t>
            </a:r>
            <a:r>
              <a:rPr lang="en-US" altLang="zh-CN" sz="3600" dirty="0">
                <a:solidFill>
                  <a:schemeClr val="tx1"/>
                </a:solidFill>
                <a:latin typeface="楷体" panose="02010609060101010101" pitchFamily="49" charset="-122"/>
                <a:ea typeface="楷体" panose="02010609060101010101" pitchFamily="49" charset="-122"/>
                <a:sym typeface="+mn-ea"/>
              </a:rPr>
              <a:t>(</a:t>
            </a:r>
            <a:r>
              <a:rPr lang="zh-CN" altLang="en-US" sz="3600" dirty="0">
                <a:solidFill>
                  <a:schemeClr val="tx1"/>
                </a:solidFill>
                <a:latin typeface="方正舒体" panose="02010601030101010101" pitchFamily="2" charset="-122"/>
                <a:ea typeface="方正舒体" panose="02010601030101010101" pitchFamily="2" charset="-122"/>
                <a:sym typeface="+mn-ea"/>
              </a:rPr>
              <a:t>firecrackers </a:t>
            </a:r>
            <a:r>
              <a:rPr lang="en-US" altLang="zh-CN" sz="3600" dirty="0">
                <a:solidFill>
                  <a:schemeClr val="tx1"/>
                </a:solidFill>
                <a:latin typeface="方正舒体" panose="02010601030101010101" pitchFamily="2" charset="-122"/>
                <a:ea typeface="方正舒体" panose="02010601030101010101" pitchFamily="2" charset="-122"/>
                <a:sym typeface="+mn-ea"/>
              </a:rPr>
              <a:t>)</a:t>
            </a:r>
            <a:r>
              <a:rPr lang="zh-CN" altLang="en-US" sz="3600" dirty="0">
                <a:solidFill>
                  <a:schemeClr val="tx1"/>
                </a:solidFill>
                <a:latin typeface="方正舒体" panose="02010601030101010101" pitchFamily="2" charset="-122"/>
                <a:ea typeface="方正舒体" panose="02010601030101010101" pitchFamily="2" charset="-122"/>
                <a:sym typeface="+mn-ea"/>
              </a:rPr>
              <a:t>    </a:t>
            </a:r>
            <a:endParaRPr lang="zh-CN" altLang="en-US" sz="3600" b="1" dirty="0">
              <a:solidFill>
                <a:schemeClr val="tx1"/>
              </a:solidFill>
              <a:effectLst/>
              <a:latin typeface="楷体" panose="02010609060101010101" pitchFamily="49" charset="-122"/>
              <a:ea typeface="楷体" panose="02010609060101010101" pitchFamily="49"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2237105" y="131445"/>
            <a:ext cx="8307070" cy="643890"/>
          </a:xfrm>
          <a:prstGeom prst="rect">
            <a:avLst/>
          </a:prstGeom>
          <a:noFill/>
          <a:effectLst>
            <a:softEdge rad="12700"/>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en-US" altLang="zh-CN" sz="3600" b="1" dirty="0">
                <a:solidFill>
                  <a:schemeClr val="tx1"/>
                </a:solidFill>
                <a:effectLst/>
                <a:latin typeface="方正舒体" panose="02010601030101010101" pitchFamily="2" charset="-122"/>
                <a:ea typeface="方正舒体" panose="02010601030101010101" pitchFamily="2" charset="-122"/>
                <a:sym typeface="+mn-ea"/>
              </a:rPr>
              <a:t> Groom's House</a:t>
            </a:r>
            <a:endParaRPr lang="zh-CN" altLang="en-US" sz="3600" b="1" dirty="0">
              <a:solidFill>
                <a:schemeClr val="tx1"/>
              </a:solidFill>
              <a:effectLst/>
              <a:latin typeface="楷体" panose="02010609060101010101" pitchFamily="49" charset="-122"/>
              <a:ea typeface="楷体" panose="02010609060101010101" pitchFamily="49" charset="-122"/>
              <a:sym typeface="Arial" panose="020B0604020202020204" pitchFamily="34" charset="0"/>
            </a:endParaRPr>
          </a:p>
        </p:txBody>
      </p:sp>
      <p:pic>
        <p:nvPicPr>
          <p:cNvPr id="2" name="图片 1" descr="timg (9)"/>
          <p:cNvPicPr>
            <a:picLocks noChangeAspect="1"/>
          </p:cNvPicPr>
          <p:nvPr/>
        </p:nvPicPr>
        <p:blipFill>
          <a:blip r:embed="rId2"/>
          <a:stretch>
            <a:fillRect/>
          </a:stretch>
        </p:blipFill>
        <p:spPr>
          <a:xfrm>
            <a:off x="446405" y="1233170"/>
            <a:ext cx="5443220" cy="4899660"/>
          </a:xfrm>
          <a:prstGeom prst="rect">
            <a:avLst/>
          </a:prstGeom>
        </p:spPr>
      </p:pic>
      <p:pic>
        <p:nvPicPr>
          <p:cNvPr id="3" name="图片 2" descr="timg (12)"/>
          <p:cNvPicPr>
            <a:picLocks noChangeAspect="1"/>
          </p:cNvPicPr>
          <p:nvPr/>
        </p:nvPicPr>
        <p:blipFill>
          <a:blip r:embed="rId3"/>
          <a:stretch>
            <a:fillRect/>
          </a:stretch>
        </p:blipFill>
        <p:spPr>
          <a:xfrm>
            <a:off x="6342380" y="1233170"/>
            <a:ext cx="4899660" cy="489966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3329940" y="131624"/>
            <a:ext cx="5532310" cy="643890"/>
          </a:xfrm>
          <a:prstGeom prst="rect">
            <a:avLst/>
          </a:prstGeom>
          <a:noFill/>
          <a:effectLst>
            <a:softEdge rad="12700"/>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en-US" altLang="zh-CN" sz="3600" b="1" dirty="0">
                <a:solidFill>
                  <a:schemeClr val="tx1"/>
                </a:solidFill>
                <a:latin typeface="方正舒体" panose="02010601030101010101" pitchFamily="2" charset="-122"/>
                <a:ea typeface="方正舒体" panose="02010601030101010101" pitchFamily="2" charset="-122"/>
                <a:sym typeface="+mn-ea"/>
              </a:rPr>
              <a:t>Stop the bridegroom</a:t>
            </a:r>
            <a:endParaRPr lang="en-US" altLang="zh-CN" sz="3600" b="1" dirty="0">
              <a:solidFill>
                <a:schemeClr val="tx1"/>
              </a:solidFill>
              <a:effectLst/>
              <a:latin typeface="方正舒体" panose="02010601030101010101" pitchFamily="2" charset="-122"/>
              <a:ea typeface="方正舒体" panose="02010601030101010101" pitchFamily="2" charset="-122"/>
              <a:sym typeface="+mn-ea"/>
            </a:endParaRPr>
          </a:p>
        </p:txBody>
      </p:sp>
      <p:sp>
        <p:nvSpPr>
          <p:cNvPr id="2" name="TextBox 31"/>
          <p:cNvSpPr txBox="1"/>
          <p:nvPr/>
        </p:nvSpPr>
        <p:spPr>
          <a:xfrm>
            <a:off x="911225" y="4624705"/>
            <a:ext cx="10681970" cy="828675"/>
          </a:xfrm>
          <a:prstGeom prst="rect">
            <a:avLst/>
          </a:prstGeom>
          <a:noFill/>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algn="ctr" fontAlgn="auto">
              <a:lnSpc>
                <a:spcPct val="150000"/>
              </a:lnSpc>
              <a:buNone/>
            </a:pPr>
            <a:r>
              <a:rPr lang="en-US" sz="3200" b="1" dirty="0">
                <a:solidFill>
                  <a:schemeClr val="tx1"/>
                </a:solidFill>
                <a:effectLst/>
                <a:latin typeface="方正舒体" panose="02010601030101010101" pitchFamily="2" charset="-122"/>
                <a:ea typeface="方正舒体" panose="02010601030101010101" pitchFamily="2" charset="-122"/>
                <a:sym typeface="+mn-ea"/>
              </a:rPr>
              <a:t>Games</a:t>
            </a:r>
            <a:r>
              <a:rPr lang="zh-CN" altLang="en-US" sz="3200" b="1" dirty="0">
                <a:solidFill>
                  <a:schemeClr val="tx1"/>
                </a:solidFill>
                <a:effectLst/>
                <a:latin typeface="方正舒体" panose="02010601030101010101" pitchFamily="2" charset="-122"/>
                <a:ea typeface="方正舒体" panose="02010601030101010101" pitchFamily="2" charset="-122"/>
                <a:sym typeface="+mn-ea"/>
              </a:rPr>
              <a:t>、</a:t>
            </a:r>
            <a:r>
              <a:rPr lang="en-US" altLang="x-none" sz="3200" b="1" dirty="0">
                <a:solidFill>
                  <a:schemeClr val="tx1"/>
                </a:solidFill>
                <a:latin typeface="方正舒体" panose="02010601030101010101" pitchFamily="2" charset="-122"/>
                <a:ea typeface="方正舒体" panose="02010601030101010101" pitchFamily="2" charset="-122"/>
                <a:sym typeface="+mn-ea"/>
              </a:rPr>
              <a:t>give red envelopes</a:t>
            </a:r>
            <a:endParaRPr lang="zh-CN" altLang="en-US" sz="3200" b="1" dirty="0">
              <a:solidFill>
                <a:schemeClr val="tx1"/>
              </a:solidFill>
              <a:effectLst/>
              <a:latin typeface="方正舒体" panose="02010601030101010101" pitchFamily="2" charset="-122"/>
              <a:ea typeface="方正舒体" panose="02010601030101010101" pitchFamily="2" charset="-122"/>
              <a:sym typeface="+mn-ea"/>
            </a:endParaRPr>
          </a:p>
        </p:txBody>
      </p:sp>
      <p:pic>
        <p:nvPicPr>
          <p:cNvPr id="4" name="图片 3" descr="timg (14)"/>
          <p:cNvPicPr>
            <a:picLocks noChangeAspect="1"/>
          </p:cNvPicPr>
          <p:nvPr/>
        </p:nvPicPr>
        <p:blipFill>
          <a:blip r:embed="rId2"/>
          <a:stretch>
            <a:fillRect/>
          </a:stretch>
        </p:blipFill>
        <p:spPr>
          <a:xfrm>
            <a:off x="911225" y="1122680"/>
            <a:ext cx="5457190" cy="3219450"/>
          </a:xfrm>
          <a:prstGeom prst="rect">
            <a:avLst/>
          </a:prstGeom>
        </p:spPr>
      </p:pic>
      <p:pic>
        <p:nvPicPr>
          <p:cNvPr id="5" name="图片 4" descr="timg (16)"/>
          <p:cNvPicPr>
            <a:picLocks noChangeAspect="1"/>
          </p:cNvPicPr>
          <p:nvPr/>
        </p:nvPicPr>
        <p:blipFill>
          <a:blip r:embed="rId3"/>
          <a:stretch>
            <a:fillRect/>
          </a:stretch>
        </p:blipFill>
        <p:spPr>
          <a:xfrm>
            <a:off x="6924675" y="1122680"/>
            <a:ext cx="3219450" cy="321945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2935605" y="177800"/>
            <a:ext cx="7366635" cy="643890"/>
          </a:xfrm>
          <a:prstGeom prst="rect">
            <a:avLst/>
          </a:prstGeom>
          <a:noFill/>
          <a:effectLst>
            <a:softEdge rad="12700"/>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en-US" altLang="zh-CN" sz="3600" b="1" dirty="0">
                <a:solidFill>
                  <a:schemeClr val="tx1"/>
                </a:solidFill>
                <a:effectLst/>
                <a:latin typeface="方正舒体" panose="02010601030101010101" pitchFamily="2" charset="-122"/>
                <a:ea typeface="方正舒体" panose="02010601030101010101" pitchFamily="2" charset="-122"/>
                <a:sym typeface="+mn-ea"/>
              </a:rPr>
              <a:t>Escorting Bride to Groom's House</a:t>
            </a:r>
            <a:endParaRPr lang="en-US" altLang="zh-CN" sz="3600" b="1" dirty="0">
              <a:solidFill>
                <a:schemeClr val="tx1"/>
              </a:solidFill>
              <a:effectLst/>
              <a:latin typeface="方正舒体" panose="02010601030101010101" pitchFamily="2" charset="-122"/>
              <a:ea typeface="方正舒体" panose="02010601030101010101" pitchFamily="2" charset="-122"/>
              <a:sym typeface="+mn-ea"/>
            </a:endParaRPr>
          </a:p>
        </p:txBody>
      </p:sp>
      <p:sp>
        <p:nvSpPr>
          <p:cNvPr id="2" name="TextBox 31"/>
          <p:cNvSpPr txBox="1"/>
          <p:nvPr/>
        </p:nvSpPr>
        <p:spPr>
          <a:xfrm>
            <a:off x="899160" y="4740910"/>
            <a:ext cx="10681970" cy="1567180"/>
          </a:xfrm>
          <a:prstGeom prst="rect">
            <a:avLst/>
          </a:prstGeom>
          <a:noFill/>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algn="ctr" fontAlgn="auto">
              <a:lnSpc>
                <a:spcPct val="150000"/>
              </a:lnSpc>
              <a:buNone/>
            </a:pPr>
            <a:r>
              <a:rPr sz="3200" b="1" dirty="0">
                <a:solidFill>
                  <a:schemeClr val="tx1"/>
                </a:solidFill>
                <a:latin typeface="方正舒体" panose="02010601030101010101" pitchFamily="2" charset="-122"/>
                <a:ea typeface="方正舒体" panose="02010601030101010101" pitchFamily="2" charset="-122"/>
                <a:sym typeface="+mn-ea"/>
              </a:rPr>
              <a:t>The groom wears shoes for the bride.</a:t>
            </a:r>
            <a:endParaRPr sz="3200" b="1" dirty="0">
              <a:solidFill>
                <a:schemeClr val="tx1"/>
              </a:solidFill>
              <a:latin typeface="方正舒体" panose="02010601030101010101" pitchFamily="2" charset="-122"/>
              <a:ea typeface="方正舒体" panose="02010601030101010101" pitchFamily="2" charset="-122"/>
              <a:sym typeface="+mn-ea"/>
            </a:endParaRPr>
          </a:p>
          <a:p>
            <a:pPr algn="ctr" fontAlgn="auto">
              <a:lnSpc>
                <a:spcPct val="150000"/>
              </a:lnSpc>
              <a:buNone/>
            </a:pPr>
            <a:r>
              <a:rPr sz="3200" b="1" dirty="0">
                <a:solidFill>
                  <a:schemeClr val="tx1"/>
                </a:solidFill>
                <a:latin typeface="方正舒体" panose="02010601030101010101" pitchFamily="2" charset="-122"/>
                <a:ea typeface="方正舒体" panose="02010601030101010101" pitchFamily="2" charset="-122"/>
                <a:sym typeface="+mn-ea"/>
              </a:rPr>
              <a:t>The bridegroom carried the bride to the car.</a:t>
            </a:r>
            <a:endParaRPr sz="3200" b="1" dirty="0">
              <a:solidFill>
                <a:schemeClr val="tx1"/>
              </a:solidFill>
              <a:latin typeface="方正舒体" panose="02010601030101010101" pitchFamily="2" charset="-122"/>
              <a:ea typeface="方正舒体" panose="02010601030101010101" pitchFamily="2" charset="-122"/>
              <a:sym typeface="+mn-ea"/>
            </a:endParaRPr>
          </a:p>
        </p:txBody>
      </p:sp>
      <p:pic>
        <p:nvPicPr>
          <p:cNvPr id="3" name="图片 2" descr="timg (13)"/>
          <p:cNvPicPr>
            <a:picLocks noChangeAspect="1"/>
          </p:cNvPicPr>
          <p:nvPr/>
        </p:nvPicPr>
        <p:blipFill>
          <a:blip r:embed="rId2"/>
          <a:stretch>
            <a:fillRect/>
          </a:stretch>
        </p:blipFill>
        <p:spPr>
          <a:xfrm>
            <a:off x="807720" y="1069340"/>
            <a:ext cx="5168900" cy="3425190"/>
          </a:xfrm>
          <a:prstGeom prst="rect">
            <a:avLst/>
          </a:prstGeom>
        </p:spPr>
      </p:pic>
      <p:pic>
        <p:nvPicPr>
          <p:cNvPr id="7" name="图片 6" descr="timg (23)"/>
          <p:cNvPicPr>
            <a:picLocks noChangeAspect="1"/>
          </p:cNvPicPr>
          <p:nvPr/>
        </p:nvPicPr>
        <p:blipFill>
          <a:blip r:embed="rId3"/>
          <a:stretch>
            <a:fillRect/>
          </a:stretch>
        </p:blipFill>
        <p:spPr>
          <a:xfrm>
            <a:off x="6457950" y="1069975"/>
            <a:ext cx="4890770" cy="342455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99" name="TextBox 31"/>
          <p:cNvSpPr txBox="1"/>
          <p:nvPr/>
        </p:nvSpPr>
        <p:spPr>
          <a:xfrm>
            <a:off x="3620817" y="156068"/>
            <a:ext cx="5495284" cy="643890"/>
          </a:xfrm>
          <a:prstGeom prst="rect">
            <a:avLst/>
          </a:prstGeom>
          <a:noFill/>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en-US" altLang="zh-CN" sz="3600" b="1" dirty="0">
                <a:solidFill>
                  <a:schemeClr val="tx1"/>
                </a:solidFill>
                <a:effectLst/>
                <a:latin typeface="方正舒体" panose="02010601030101010101" pitchFamily="2" charset="-122"/>
                <a:ea typeface="方正舒体" panose="02010601030101010101" pitchFamily="2" charset="-122"/>
                <a:sym typeface="Arial" panose="020B0604020202020204" pitchFamily="34" charset="0"/>
              </a:rPr>
              <a:t>wedding</a:t>
            </a:r>
            <a:endParaRPr lang="en-US" altLang="zh-CN" sz="3600" b="1" dirty="0">
              <a:solidFill>
                <a:schemeClr val="tx1"/>
              </a:solidFill>
              <a:effectLst/>
              <a:latin typeface="方正舒体" panose="02010601030101010101" pitchFamily="2" charset="-122"/>
              <a:ea typeface="方正舒体" panose="02010601030101010101" pitchFamily="2" charset="-122"/>
              <a:sym typeface="Arial" panose="020B0604020202020204" pitchFamily="34" charset="0"/>
            </a:endParaRPr>
          </a:p>
        </p:txBody>
      </p:sp>
      <p:sp>
        <p:nvSpPr>
          <p:cNvPr id="2" name="TextBox 31"/>
          <p:cNvSpPr txBox="1"/>
          <p:nvPr/>
        </p:nvSpPr>
        <p:spPr>
          <a:xfrm>
            <a:off x="335915" y="5519420"/>
            <a:ext cx="11642090" cy="520700"/>
          </a:xfrm>
          <a:prstGeom prst="rect">
            <a:avLst/>
          </a:prstGeom>
          <a:noFill/>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pPr algn="just">
              <a:buNone/>
            </a:pPr>
            <a:r>
              <a:rPr lang="zh-CN" altLang="en-US" sz="2800" b="1" dirty="0">
                <a:solidFill>
                  <a:schemeClr val="tx1"/>
                </a:solidFill>
                <a:effectLst/>
                <a:latin typeface="方正舒体" panose="02010601030101010101" pitchFamily="2" charset="-122"/>
                <a:ea typeface="方正舒体" panose="02010601030101010101" pitchFamily="2" charset="-122"/>
                <a:sym typeface="+mn-ea"/>
              </a:rPr>
              <a:t> All the above wedding styles also contribute to the culture of Chines</a:t>
            </a:r>
            <a:r>
              <a:rPr lang="en-US" altLang="zh-CN" sz="2800" b="1" dirty="0">
                <a:solidFill>
                  <a:schemeClr val="tx1"/>
                </a:solidFill>
                <a:effectLst/>
                <a:latin typeface="方正舒体" panose="02010601030101010101" pitchFamily="2" charset="-122"/>
                <a:ea typeface="方正舒体" panose="02010601030101010101" pitchFamily="2" charset="-122"/>
                <a:sym typeface="+mn-ea"/>
              </a:rPr>
              <a:t>e</a:t>
            </a:r>
            <a:endParaRPr lang="en-US" altLang="zh-CN" sz="2800" b="1" dirty="0">
              <a:solidFill>
                <a:schemeClr val="tx1"/>
              </a:solidFill>
              <a:effectLst/>
              <a:latin typeface="方正舒体" panose="02010601030101010101" pitchFamily="2" charset="-122"/>
              <a:ea typeface="方正舒体" panose="02010601030101010101" pitchFamily="2" charset="-122"/>
              <a:sym typeface="+mn-ea"/>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550" y="1195070"/>
            <a:ext cx="5588635" cy="3728085"/>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6645" y="1150620"/>
            <a:ext cx="5666740" cy="377253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99" name="TextBox 31"/>
          <p:cNvSpPr txBox="1"/>
          <p:nvPr/>
        </p:nvSpPr>
        <p:spPr>
          <a:xfrm>
            <a:off x="897890" y="157480"/>
            <a:ext cx="10220325" cy="582295"/>
          </a:xfrm>
          <a:prstGeom prst="rect">
            <a:avLst/>
          </a:prstGeom>
          <a:noFill/>
          <a:effectLst/>
        </p:spPr>
        <p:txBody>
          <a:bodyPr wrap="square" lIns="91438" tIns="45719" rIns="91438" bIns="45719" rtlCol="0">
            <a:spAutoFit/>
            <a:scene3d>
              <a:camera prst="orthographicFront"/>
              <a:lightRig rig="threePt" dir="t"/>
            </a:scene3d>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en-US" altLang="zh-CN" sz="3200" b="1" dirty="0">
                <a:solidFill>
                  <a:schemeClr val="tx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sym typeface="+mn-ea"/>
              </a:rPr>
              <a:t>It is all about fate</a:t>
            </a:r>
            <a:r>
              <a:rPr lang="zh-CN" altLang="en-US" sz="3200" b="1" dirty="0">
                <a:solidFill>
                  <a:schemeClr val="tx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sym typeface="Arial" panose="020B0604020202020204" pitchFamily="34" charset="0"/>
              </a:rPr>
              <a:t> ，</a:t>
            </a:r>
            <a:r>
              <a:rPr lang="en-US" sz="3200" b="1" dirty="0">
                <a:solidFill>
                  <a:schemeClr val="tx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sym typeface="+mn-ea"/>
              </a:rPr>
              <a:t>you could not choose by yourself.</a:t>
            </a:r>
            <a:r>
              <a:rPr lang="zh-CN" altLang="en-US" sz="3200" b="1" dirty="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Arial" panose="020B0604020202020204" pitchFamily="34" charset="0"/>
              </a:rPr>
              <a:t> </a:t>
            </a:r>
            <a:endParaRPr lang="zh-CN" altLang="en-US" sz="3200" b="1" dirty="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Arial" panose="020B0604020202020204" pitchFamily="34" charset="0"/>
            </a:endParaRPr>
          </a:p>
        </p:txBody>
      </p:sp>
      <p:pic>
        <p:nvPicPr>
          <p:cNvPr id="8" name="图片 7"/>
          <p:cNvPicPr>
            <a:picLocks noChangeAspect="1"/>
          </p:cNvPicPr>
          <p:nvPr/>
        </p:nvPicPr>
        <p:blipFill>
          <a:blip r:embed="rId2">
            <a:clrChange>
              <a:clrFrom>
                <a:srgbClr val="CDCDCD">
                  <a:alpha val="100000"/>
                </a:srgbClr>
              </a:clrFrom>
              <a:clrTo>
                <a:srgbClr val="CDCDCD">
                  <a:alpha val="100000"/>
                  <a:alpha val="0"/>
                </a:srgbClr>
              </a:clrTo>
            </a:clrChange>
            <a:extLst>
              <a:ext uri="{28A0092B-C50C-407E-A947-70E740481C1C}">
                <a14:useLocalDpi xmlns:a14="http://schemas.microsoft.com/office/drawing/2010/main" val="0"/>
              </a:ext>
            </a:extLst>
          </a:blip>
          <a:stretch>
            <a:fillRect/>
          </a:stretch>
        </p:blipFill>
        <p:spPr>
          <a:xfrm>
            <a:off x="6907530" y="1014095"/>
            <a:ext cx="2178685" cy="2542540"/>
          </a:xfrm>
          <a:prstGeom prst="rect">
            <a:avLst/>
          </a:prstGeom>
        </p:spPr>
      </p:pic>
      <p:pic>
        <p:nvPicPr>
          <p:cNvPr id="2" name="图片 1"/>
          <p:cNvPicPr>
            <a:picLocks noChangeAspect="1"/>
          </p:cNvPicPr>
          <p:nvPr/>
        </p:nvPicPr>
        <p:blipFill>
          <a:blip r:embed="rId3">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a:xfrm>
            <a:off x="2455545" y="3602355"/>
            <a:ext cx="3277235" cy="2697480"/>
          </a:xfrm>
          <a:prstGeom prst="rect">
            <a:avLst/>
          </a:prstGeom>
        </p:spPr>
      </p:pic>
      <p:pic>
        <p:nvPicPr>
          <p:cNvPr id="14" name="图片 13"/>
          <p:cNvPicPr>
            <a:picLocks noChangeAspect="1"/>
          </p:cNvPicPr>
          <p:nvPr/>
        </p:nvPicPr>
        <p:blipFill>
          <a:blip r:embed="rId4"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b="-5005"/>
          <a:stretch>
            <a:fillRect/>
          </a:stretch>
        </p:blipFill>
        <p:spPr>
          <a:xfrm>
            <a:off x="6656070" y="3731895"/>
            <a:ext cx="2682240" cy="2437765"/>
          </a:xfrm>
          <a:prstGeom prst="ellipse">
            <a:avLst/>
          </a:prstGeom>
        </p:spPr>
      </p:pic>
      <p:pic>
        <p:nvPicPr>
          <p:cNvPr id="4" name="图片 3" descr="timg"/>
          <p:cNvPicPr>
            <a:picLocks noChangeAspect="1"/>
          </p:cNvPicPr>
          <p:nvPr/>
        </p:nvPicPr>
        <p:blipFill>
          <a:blip r:embed="rId5"/>
          <a:stretch>
            <a:fillRect/>
          </a:stretch>
        </p:blipFill>
        <p:spPr>
          <a:xfrm>
            <a:off x="2490470" y="1061720"/>
            <a:ext cx="3206750" cy="2288540"/>
          </a:xfrm>
          <a:prstGeom prst="ellipse">
            <a:avLst/>
          </a:prstGeom>
          <a:ln>
            <a:solidFill>
              <a:schemeClr val="accent1"/>
            </a:solidFill>
          </a:ln>
        </p:spPr>
      </p:pic>
      <p:sp>
        <p:nvSpPr>
          <p:cNvPr id="6" name="文本框 5"/>
          <p:cNvSpPr txBox="1"/>
          <p:nvPr/>
        </p:nvSpPr>
        <p:spPr>
          <a:xfrm>
            <a:off x="9749790" y="2249170"/>
            <a:ext cx="1755140" cy="553085"/>
          </a:xfrm>
          <a:prstGeom prst="rect">
            <a:avLst/>
          </a:prstGeom>
          <a:ln w="12700" cmpd="sng">
            <a:solidFill>
              <a:schemeClr val="accent1">
                <a:shade val="50000"/>
              </a:schemeClr>
            </a:solidFill>
            <a:prstDash val="sysDot"/>
          </a:ln>
        </p:spPr>
        <p:style>
          <a:lnRef idx="2">
            <a:schemeClr val="accent1"/>
          </a:lnRef>
          <a:fillRef idx="1">
            <a:schemeClr val="lt1"/>
          </a:fillRef>
          <a:effectRef idx="0">
            <a:schemeClr val="accent1"/>
          </a:effectRef>
          <a:fontRef idx="minor">
            <a:schemeClr val="dk1"/>
          </a:fontRef>
        </p:style>
        <p:txBody>
          <a:bodyPr wrap="square" rtlCol="0">
            <a:spAutoFit/>
          </a:bodyPr>
          <a:p>
            <a:pPr algn="ctr" fontAlgn="auto">
              <a:lnSpc>
                <a:spcPct val="150000"/>
              </a:lnSpc>
            </a:pPr>
            <a:r>
              <a:rPr lang="en-US" altLang="zh-CN" sz="2000" b="1" dirty="0">
                <a:solidFill>
                  <a:schemeClr val="tx1"/>
                </a:solidFill>
                <a:latin typeface="方正舒体" panose="02010601030101010101" pitchFamily="2" charset="-122"/>
                <a:ea typeface="方正舒体" panose="02010601030101010101" pitchFamily="2" charset="-122"/>
                <a:sym typeface="+mn-ea"/>
              </a:rPr>
              <a:t>matchmaker</a:t>
            </a:r>
            <a:endParaRPr lang="en-US" altLang="zh-CN" sz="2000" b="1" dirty="0">
              <a:solidFill>
                <a:schemeClr val="tx1"/>
              </a:solidFill>
              <a:latin typeface="方正舒体" panose="02010601030101010101" pitchFamily="2" charset="-122"/>
              <a:ea typeface="方正舒体" panose="02010601030101010101" pitchFamily="2" charset="-122"/>
              <a:sym typeface="+mn-ea"/>
            </a:endParaRPr>
          </a:p>
        </p:txBody>
      </p:sp>
      <p:sp>
        <p:nvSpPr>
          <p:cNvPr id="7" name="文本框 6"/>
          <p:cNvSpPr txBox="1"/>
          <p:nvPr/>
        </p:nvSpPr>
        <p:spPr>
          <a:xfrm>
            <a:off x="9749790" y="4832350"/>
            <a:ext cx="1440815" cy="553085"/>
          </a:xfrm>
          <a:prstGeom prst="rect">
            <a:avLst/>
          </a:prstGeom>
          <a:ln w="12700" cmpd="sng">
            <a:solidFill>
              <a:schemeClr val="accent1">
                <a:shade val="50000"/>
              </a:schemeClr>
            </a:solidFill>
            <a:prstDash val="sysDot"/>
          </a:ln>
        </p:spPr>
        <p:style>
          <a:lnRef idx="2">
            <a:schemeClr val="accent1"/>
          </a:lnRef>
          <a:fillRef idx="1">
            <a:schemeClr val="lt1"/>
          </a:fillRef>
          <a:effectRef idx="0">
            <a:schemeClr val="accent1"/>
          </a:effectRef>
          <a:fontRef idx="minor">
            <a:schemeClr val="dk1"/>
          </a:fontRef>
        </p:style>
        <p:txBody>
          <a:bodyPr wrap="square" rtlCol="0">
            <a:spAutoFit/>
          </a:bodyPr>
          <a:p>
            <a:pPr algn="ctr" fontAlgn="auto">
              <a:lnSpc>
                <a:spcPct val="150000"/>
              </a:lnSpc>
            </a:pPr>
            <a:r>
              <a:rPr lang="zh-CN" altLang="en-US" sz="2000" b="1" dirty="0">
                <a:solidFill>
                  <a:schemeClr val="tx1"/>
                </a:solidFill>
                <a:effectLst/>
                <a:latin typeface="方正舒体" panose="02010601030101010101" pitchFamily="2" charset="-122"/>
                <a:ea typeface="方正舒体" panose="02010601030101010101" pitchFamily="2" charset="-122"/>
                <a:sym typeface="Arial" panose="020B0604020202020204" pitchFamily="34" charset="0"/>
              </a:rPr>
              <a:t>Cupid </a:t>
            </a:r>
            <a:endParaRPr lang="en-US" altLang="zh-CN" sz="2000" b="1" dirty="0">
              <a:solidFill>
                <a:schemeClr val="tx1"/>
              </a:solidFill>
              <a:latin typeface="方正舒体" panose="02010601030101010101" pitchFamily="2" charset="-122"/>
              <a:ea typeface="方正舒体" panose="02010601030101010101" pitchFamily="2" charset="-122"/>
              <a:sym typeface="+mn-ea"/>
            </a:endParaRPr>
          </a:p>
        </p:txBody>
      </p:sp>
      <p:sp>
        <p:nvSpPr>
          <p:cNvPr id="9" name="文本框 8"/>
          <p:cNvSpPr txBox="1"/>
          <p:nvPr/>
        </p:nvSpPr>
        <p:spPr>
          <a:xfrm>
            <a:off x="317500" y="4370705"/>
            <a:ext cx="1973580" cy="1476375"/>
          </a:xfrm>
          <a:prstGeom prst="rect">
            <a:avLst/>
          </a:prstGeom>
          <a:ln w="12700" cmpd="sng">
            <a:solidFill>
              <a:schemeClr val="accent1">
                <a:shade val="50000"/>
              </a:schemeClr>
            </a:solidFill>
            <a:prstDash val="sysDot"/>
          </a:ln>
        </p:spPr>
        <p:style>
          <a:lnRef idx="2">
            <a:schemeClr val="accent1"/>
          </a:lnRef>
          <a:fillRef idx="1">
            <a:schemeClr val="lt1"/>
          </a:fillRef>
          <a:effectRef idx="0">
            <a:schemeClr val="accent1"/>
          </a:effectRef>
          <a:fontRef idx="minor">
            <a:schemeClr val="dk1"/>
          </a:fontRef>
        </p:style>
        <p:txBody>
          <a:bodyPr wrap="square" rtlCol="0">
            <a:spAutoFit/>
          </a:bodyPr>
          <a:p>
            <a:pPr algn="ctr" fontAlgn="auto">
              <a:lnSpc>
                <a:spcPct val="150000"/>
              </a:lnSpc>
            </a:pPr>
            <a:r>
              <a:rPr lang="en-US" altLang="zh-CN" sz="2000" b="1" dirty="0">
                <a:solidFill>
                  <a:schemeClr val="tx1"/>
                </a:solidFill>
                <a:latin typeface="方正舒体" panose="02010601030101010101" pitchFamily="2" charset="-122"/>
                <a:ea typeface="方正舒体" panose="02010601030101010101" pitchFamily="2" charset="-122"/>
                <a:sym typeface="+mn-ea"/>
              </a:rPr>
              <a:t>The old man under the moon</a:t>
            </a:r>
            <a:r>
              <a:rPr lang="zh-CN" altLang="en-US" sz="2000" b="1" dirty="0">
                <a:solidFill>
                  <a:schemeClr val="tx1"/>
                </a:solidFill>
                <a:effectLst/>
                <a:latin typeface="方正舒体" panose="02010601030101010101" pitchFamily="2" charset="-122"/>
                <a:ea typeface="方正舒体" panose="02010601030101010101" pitchFamily="2" charset="-122"/>
                <a:sym typeface="Arial" panose="020B0604020202020204" pitchFamily="34" charset="0"/>
              </a:rPr>
              <a:t> </a:t>
            </a:r>
            <a:endParaRPr lang="en-US" altLang="zh-CN" sz="2000" b="1" dirty="0">
              <a:solidFill>
                <a:schemeClr val="tx1"/>
              </a:solidFill>
              <a:latin typeface="方正舒体" panose="02010601030101010101" pitchFamily="2" charset="-122"/>
              <a:ea typeface="方正舒体" panose="02010601030101010101" pitchFamily="2" charset="-122"/>
              <a:sym typeface="+mn-ea"/>
            </a:endParaRPr>
          </a:p>
        </p:txBody>
      </p:sp>
      <p:sp>
        <p:nvSpPr>
          <p:cNvPr id="10" name="文本框 9"/>
          <p:cNvSpPr txBox="1"/>
          <p:nvPr/>
        </p:nvSpPr>
        <p:spPr>
          <a:xfrm>
            <a:off x="317500" y="1929130"/>
            <a:ext cx="1755140" cy="553085"/>
          </a:xfrm>
          <a:prstGeom prst="rect">
            <a:avLst/>
          </a:prstGeom>
          <a:ln w="12700" cmpd="sng">
            <a:solidFill>
              <a:schemeClr val="accent1">
                <a:shade val="50000"/>
              </a:schemeClr>
            </a:solidFill>
            <a:prstDash val="sysDot"/>
          </a:ln>
        </p:spPr>
        <p:style>
          <a:lnRef idx="2">
            <a:schemeClr val="accent1"/>
          </a:lnRef>
          <a:fillRef idx="1">
            <a:schemeClr val="lt1"/>
          </a:fillRef>
          <a:effectRef idx="0">
            <a:schemeClr val="accent1"/>
          </a:effectRef>
          <a:fontRef idx="minor">
            <a:schemeClr val="dk1"/>
          </a:fontRef>
        </p:style>
        <p:txBody>
          <a:bodyPr wrap="square" rtlCol="0">
            <a:spAutoFit/>
          </a:bodyPr>
          <a:p>
            <a:pPr algn="ctr" fontAlgn="auto">
              <a:lnSpc>
                <a:spcPct val="150000"/>
              </a:lnSpc>
            </a:pPr>
            <a:r>
              <a:rPr lang="en-US" altLang="zh-CN" sz="2000" b="1" dirty="0">
                <a:solidFill>
                  <a:schemeClr val="tx1"/>
                </a:solidFill>
                <a:latin typeface="方正舒体" panose="02010601030101010101" pitchFamily="2" charset="-122"/>
                <a:ea typeface="方正舒体" panose="02010601030101010101" pitchFamily="2" charset="-122"/>
                <a:sym typeface="+mn-ea"/>
              </a:rPr>
              <a:t>parents</a:t>
            </a:r>
            <a:endParaRPr lang="en-US" altLang="zh-CN" sz="2000" b="1" dirty="0">
              <a:solidFill>
                <a:schemeClr val="tx1"/>
              </a:solidFill>
              <a:latin typeface="方正舒体" panose="02010601030101010101" pitchFamily="2" charset="-122"/>
              <a:ea typeface="方正舒体" panose="02010601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14"/>
                                        </p:tgtEl>
                                        <p:attrNameLst>
                                          <p:attrName>ppt_x</p:attrName>
                                        </p:attrNameLst>
                                      </p:cBhvr>
                                      <p:tavLst>
                                        <p:tav tm="0">
                                          <p:val>
                                            <p:strVal val="ppt_x"/>
                                          </p:val>
                                        </p:tav>
                                        <p:tav tm="100000">
                                          <p:val>
                                            <p:strVal val="ppt_x"/>
                                          </p:val>
                                        </p:tav>
                                      </p:tavLst>
                                    </p:anim>
                                    <p:anim calcmode="lin" valueType="num">
                                      <p:cBhvr additive="base">
                                        <p:cTn id="27" dur="500"/>
                                        <p:tgtEl>
                                          <p:spTgt spid="14"/>
                                        </p:tgtEl>
                                        <p:attrNameLst>
                                          <p:attrName>ppt_y</p:attrName>
                                        </p:attrNameLst>
                                      </p:cBhvr>
                                      <p:tavLst>
                                        <p:tav tm="0">
                                          <p:val>
                                            <p:strVal val="ppt_y"/>
                                          </p:val>
                                        </p:tav>
                                        <p:tav tm="100000">
                                          <p:val>
                                            <p:strVal val="1+ppt_h/2"/>
                                          </p:val>
                                        </p:tav>
                                      </p:tavLst>
                                    </p:anim>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grpId="1" nodeType="clickEffect">
                                  <p:stCondLst>
                                    <p:cond delay="0"/>
                                  </p:stCondLst>
                                  <p:childTnLst>
                                    <p:anim calcmode="lin" valueType="num">
                                      <p:cBhvr additive="base">
                                        <p:cTn id="32" dur="500"/>
                                        <p:tgtEl>
                                          <p:spTgt spid="7"/>
                                        </p:tgtEl>
                                        <p:attrNameLst>
                                          <p:attrName>ppt_x</p:attrName>
                                        </p:attrNameLst>
                                      </p:cBhvr>
                                      <p:tavLst>
                                        <p:tav tm="0">
                                          <p:val>
                                            <p:strVal val="ppt_x"/>
                                          </p:val>
                                        </p:tav>
                                        <p:tav tm="100000">
                                          <p:val>
                                            <p:strVal val="ppt_x"/>
                                          </p:val>
                                        </p:tav>
                                      </p:tavLst>
                                    </p:anim>
                                    <p:anim calcmode="lin" valueType="num">
                                      <p:cBhvr additive="base">
                                        <p:cTn id="33" dur="500"/>
                                        <p:tgtEl>
                                          <p:spTgt spid="7"/>
                                        </p:tgtEl>
                                        <p:attrNameLst>
                                          <p:attrName>ppt_y</p:attrName>
                                        </p:attrNameLst>
                                      </p:cBhvr>
                                      <p:tavLst>
                                        <p:tav tm="0">
                                          <p:val>
                                            <p:strVal val="ppt_y"/>
                                          </p:val>
                                        </p:tav>
                                        <p:tav tm="100000">
                                          <p:val>
                                            <p:strVal val="1+ppt_h/2"/>
                                          </p:val>
                                        </p:tav>
                                      </p:tavLst>
                                    </p:anim>
                                    <p:set>
                                      <p:cBhvr>
                                        <p:cTn id="3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9" grpId="0" bldLvl="0" animBg="1"/>
      <p:bldP spid="10" grpId="0" bldLvl="0" animBg="1"/>
      <p:bldP spid="7"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sp>
        <p:nvSpPr>
          <p:cNvPr id="7" name="矩形 6"/>
          <p:cNvSpPr/>
          <p:nvPr/>
        </p:nvSpPr>
        <p:spPr>
          <a:xfrm>
            <a:off x="187287" y="899639"/>
            <a:ext cx="11790401" cy="55825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3305175" y="131624"/>
            <a:ext cx="5532310" cy="643890"/>
          </a:xfrm>
          <a:prstGeom prst="rect">
            <a:avLst/>
          </a:prstGeom>
          <a:solidFill>
            <a:schemeClr val="bg2"/>
          </a:solidFill>
          <a:effectLst>
            <a:softEdge rad="12700"/>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zh-CN" altLang="en-US" sz="3600" dirty="0">
                <a:solidFill>
                  <a:schemeClr val="tx1"/>
                </a:solidFill>
                <a:effectLst/>
                <a:latin typeface="楷体" panose="02010609060101010101" pitchFamily="49" charset="-122"/>
                <a:ea typeface="楷体" panose="02010609060101010101" pitchFamily="49" charset="-122"/>
                <a:sym typeface="+mn-ea"/>
              </a:rPr>
              <a:t>仪式（</a:t>
            </a:r>
            <a:r>
              <a:rPr lang="en-US" altLang="zh-CN" sz="3600" dirty="0">
                <a:solidFill>
                  <a:schemeClr val="tx1"/>
                </a:solidFill>
                <a:latin typeface="方正舒体" panose="02010601030101010101" pitchFamily="2" charset="-122"/>
                <a:ea typeface="方正舒体" panose="02010601030101010101" pitchFamily="2" charset="-122"/>
                <a:sym typeface="+mn-ea"/>
              </a:rPr>
              <a:t>ceremony</a:t>
            </a:r>
            <a:r>
              <a:rPr lang="zh-CN" altLang="en-US" sz="3600" dirty="0">
                <a:solidFill>
                  <a:schemeClr val="tx1"/>
                </a:solidFill>
                <a:latin typeface="方正舒体" panose="02010601030101010101" pitchFamily="2" charset="-122"/>
                <a:ea typeface="方正舒体" panose="02010601030101010101" pitchFamily="2" charset="-122"/>
                <a:sym typeface="+mn-ea"/>
              </a:rPr>
              <a:t>）</a:t>
            </a:r>
            <a:endParaRPr lang="zh-CN" altLang="en-US" sz="3600" b="1" dirty="0">
              <a:solidFill>
                <a:schemeClr val="tx1"/>
              </a:solidFill>
              <a:effectLst/>
              <a:latin typeface="楷体" panose="02010609060101010101" pitchFamily="49" charset="-122"/>
              <a:ea typeface="楷体" panose="02010609060101010101" pitchFamily="49" charset="-122"/>
              <a:sym typeface="Arial" panose="020B0604020202020204" pitchFamily="34" charset="0"/>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989" y="1346486"/>
            <a:ext cx="5212712" cy="3669749"/>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5025" y="1330960"/>
            <a:ext cx="5568950" cy="368490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3329940" y="131445"/>
            <a:ext cx="7180580" cy="643890"/>
          </a:xfrm>
          <a:prstGeom prst="rect">
            <a:avLst/>
          </a:prstGeom>
          <a:noFill/>
          <a:effectLst>
            <a:softEdge rad="12700"/>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zh-CN" altLang="en-US" sz="3600" dirty="0">
                <a:solidFill>
                  <a:schemeClr val="tx1"/>
                </a:solidFill>
                <a:effectLst/>
                <a:sym typeface="+mn-ea"/>
              </a:rPr>
              <a:t>交接仪式</a:t>
            </a:r>
            <a:r>
              <a:rPr lang="zh-CN" altLang="en-US" sz="3600" b="1" dirty="0">
                <a:solidFill>
                  <a:schemeClr val="tx1"/>
                </a:solidFill>
                <a:effectLst/>
                <a:sym typeface="+mn-ea"/>
              </a:rPr>
              <a:t>（</a:t>
            </a:r>
            <a:r>
              <a:rPr lang="en-US" altLang="zh-CN" sz="3600" b="1" dirty="0">
                <a:solidFill>
                  <a:schemeClr val="tx1"/>
                </a:solidFill>
                <a:effectLst/>
                <a:sym typeface="+mn-ea"/>
              </a:rPr>
              <a:t>handover ceremony</a:t>
            </a:r>
            <a:r>
              <a:rPr lang="zh-CN" altLang="en-US" sz="3600" b="1" dirty="0">
                <a:solidFill>
                  <a:schemeClr val="tx1"/>
                </a:solidFill>
                <a:effectLst/>
                <a:sym typeface="+mn-ea"/>
              </a:rPr>
              <a:t>）</a:t>
            </a:r>
            <a:endParaRPr lang="zh-CN" altLang="en-US" sz="3600" b="1" dirty="0">
              <a:solidFill>
                <a:schemeClr val="tx1"/>
              </a:solidFill>
              <a:effectLst/>
              <a:latin typeface="方正舒体" panose="02010601030101010101" pitchFamily="2" charset="-122"/>
              <a:ea typeface="方正舒体" panose="02010601030101010101" pitchFamily="2" charset="-122"/>
              <a:sym typeface="+mn-ea"/>
            </a:endParaRPr>
          </a:p>
        </p:txBody>
      </p:sp>
      <p:pic>
        <p:nvPicPr>
          <p:cNvPr id="4" name="图片 3" descr="timg (25)"/>
          <p:cNvPicPr>
            <a:picLocks noChangeAspect="1"/>
          </p:cNvPicPr>
          <p:nvPr/>
        </p:nvPicPr>
        <p:blipFill>
          <a:blip r:embed="rId2"/>
          <a:stretch>
            <a:fillRect/>
          </a:stretch>
        </p:blipFill>
        <p:spPr>
          <a:xfrm>
            <a:off x="6378575" y="1439545"/>
            <a:ext cx="5325745" cy="3547745"/>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578" y="1439526"/>
            <a:ext cx="5317341" cy="348324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sp>
        <p:nvSpPr>
          <p:cNvPr id="7" name="矩形 6"/>
          <p:cNvSpPr/>
          <p:nvPr/>
        </p:nvSpPr>
        <p:spPr>
          <a:xfrm>
            <a:off x="187287" y="899639"/>
            <a:ext cx="11790401" cy="558251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3305175" y="131445"/>
            <a:ext cx="6193155" cy="643890"/>
          </a:xfrm>
          <a:prstGeom prst="rect">
            <a:avLst/>
          </a:prstGeom>
          <a:solidFill>
            <a:schemeClr val="bg2"/>
          </a:solidFill>
          <a:effectLst>
            <a:softEdge rad="12700"/>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zh-CN" altLang="en-US" sz="3600" dirty="0">
                <a:solidFill>
                  <a:schemeClr val="tx1"/>
                </a:solidFill>
                <a:effectLst/>
                <a:latin typeface="楷体" panose="02010609060101010101" pitchFamily="49" charset="-122"/>
                <a:ea typeface="楷体" panose="02010609060101010101" pitchFamily="49" charset="-122"/>
              </a:rPr>
              <a:t>仪式（</a:t>
            </a:r>
            <a:r>
              <a:rPr lang="en-US" altLang="zh-CN" sz="3600" dirty="0">
                <a:solidFill>
                  <a:schemeClr val="tx1"/>
                </a:solidFill>
                <a:latin typeface="方正舒体" panose="02010601030101010101" pitchFamily="2" charset="-122"/>
                <a:ea typeface="方正舒体" panose="02010601030101010101" pitchFamily="2" charset="-122"/>
                <a:sym typeface="+mn-ea"/>
              </a:rPr>
              <a:t>ceremony</a:t>
            </a:r>
            <a:r>
              <a:rPr lang="zh-CN" altLang="en-US" sz="3600" dirty="0">
                <a:solidFill>
                  <a:schemeClr val="tx1"/>
                </a:solidFill>
                <a:latin typeface="方正舒体" panose="02010601030101010101" pitchFamily="2" charset="-122"/>
                <a:ea typeface="方正舒体" panose="02010601030101010101" pitchFamily="2" charset="-122"/>
                <a:sym typeface="+mn-ea"/>
              </a:rPr>
              <a:t>）</a:t>
            </a:r>
            <a:endParaRPr lang="zh-CN" altLang="en-US" sz="3600" b="1" dirty="0">
              <a:solidFill>
                <a:schemeClr val="tx1"/>
              </a:solidFill>
              <a:effectLst/>
              <a:latin typeface="方正舒体" panose="02010601030101010101" pitchFamily="2" charset="-122"/>
              <a:ea typeface="方正舒体" panose="02010601030101010101" pitchFamily="2" charset="-122"/>
              <a:sym typeface="+mn-ea"/>
            </a:endParaRP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025" y="1536681"/>
            <a:ext cx="5390270" cy="3483243"/>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8555" y="1551940"/>
            <a:ext cx="5421630" cy="338709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3305175" y="131624"/>
            <a:ext cx="5532310" cy="705485"/>
          </a:xfrm>
          <a:prstGeom prst="rect">
            <a:avLst/>
          </a:prstGeom>
          <a:noFill/>
          <a:effectLst>
            <a:softEdge rad="12700"/>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en-US" altLang="zh-CN" sz="4000" b="1" dirty="0">
                <a:solidFill>
                  <a:schemeClr val="tx1"/>
                </a:solidFill>
                <a:effectLst/>
                <a:latin typeface="方正舒体" panose="02010601030101010101" pitchFamily="2" charset="-122"/>
                <a:ea typeface="方正舒体" panose="02010601030101010101" pitchFamily="2" charset="-122"/>
                <a:sym typeface="Arial" panose="020B0604020202020204" pitchFamily="34" charset="0"/>
              </a:rPr>
              <a:t>Bow</a:t>
            </a:r>
            <a:endParaRPr lang="en-US" altLang="zh-CN" sz="4000" b="1" dirty="0">
              <a:solidFill>
                <a:schemeClr val="tx1"/>
              </a:solidFill>
              <a:effectLst/>
              <a:latin typeface="方正舒体" panose="02010601030101010101" pitchFamily="2" charset="-122"/>
              <a:ea typeface="方正舒体" panose="02010601030101010101" pitchFamily="2" charset="-122"/>
              <a:sym typeface="Arial" panose="020B0604020202020204" pitchFamily="34" charset="0"/>
            </a:endParaRPr>
          </a:p>
        </p:txBody>
      </p:sp>
      <p:pic>
        <p:nvPicPr>
          <p:cNvPr id="32770" name="Picture 6" descr="fuqiduibaiXIANZAI现代夫妻对拜"/>
          <p:cNvPicPr>
            <a:picLocks noGrp="1" noChangeAspect="1"/>
          </p:cNvPicPr>
          <p:nvPr>
            <p:ph idx="1"/>
          </p:nvPr>
        </p:nvPicPr>
        <p:blipFill>
          <a:blip r:embed="rId2"/>
          <a:srcRect l="15462" t="9718" r="22783" b="18209"/>
          <a:stretch>
            <a:fillRect/>
          </a:stretch>
        </p:blipFill>
        <p:spPr>
          <a:xfrm>
            <a:off x="2849245" y="1366520"/>
            <a:ext cx="6443980" cy="5019040"/>
          </a:xfrm>
          <a:prstGeom prst="ellipse">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3305175" y="131624"/>
            <a:ext cx="5532310" cy="643890"/>
          </a:xfrm>
          <a:prstGeom prst="rect">
            <a:avLst/>
          </a:prstGeom>
          <a:noFill/>
          <a:effectLst>
            <a:softEdge rad="12700"/>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zh-CN" altLang="en-US" sz="3600" b="1" dirty="0">
                <a:solidFill>
                  <a:schemeClr val="tx1"/>
                </a:solidFill>
                <a:effectLst/>
                <a:latin typeface="楷体" panose="02010609060101010101" pitchFamily="49" charset="-122"/>
                <a:ea typeface="楷体" panose="02010609060101010101" pitchFamily="49" charset="-122"/>
                <a:sym typeface="Arial" panose="020B0604020202020204" pitchFamily="34" charset="0"/>
              </a:rPr>
              <a:t>酒</a:t>
            </a:r>
            <a:r>
              <a:rPr lang="zh-CN" altLang="en-US" sz="3600" b="1" dirty="0">
                <a:solidFill>
                  <a:schemeClr val="tx1"/>
                </a:solidFill>
                <a:effectLst/>
                <a:latin typeface="方正舒体" panose="02010601030101010101" pitchFamily="2" charset="-122"/>
                <a:ea typeface="方正舒体" panose="02010601030101010101" pitchFamily="2" charset="-122"/>
                <a:sym typeface="Arial" panose="020B0604020202020204" pitchFamily="34" charset="0"/>
              </a:rPr>
              <a:t>（</a:t>
            </a:r>
            <a:r>
              <a:rPr lang="en-US" altLang="zh-CN" sz="3600" b="1" dirty="0">
                <a:solidFill>
                  <a:schemeClr val="tx1"/>
                </a:solidFill>
                <a:effectLst/>
                <a:latin typeface="方正舒体" panose="02010601030101010101" pitchFamily="2" charset="-122"/>
                <a:ea typeface="方正舒体" panose="02010601030101010101" pitchFamily="2" charset="-122"/>
                <a:sym typeface="Arial" panose="020B0604020202020204" pitchFamily="34" charset="0"/>
              </a:rPr>
              <a:t>wine</a:t>
            </a:r>
            <a:r>
              <a:rPr lang="zh-CN" altLang="en-US" sz="3600" b="1" dirty="0">
                <a:solidFill>
                  <a:schemeClr val="tx1"/>
                </a:solidFill>
                <a:effectLst/>
                <a:latin typeface="方正舒体" panose="02010601030101010101" pitchFamily="2" charset="-122"/>
                <a:ea typeface="方正舒体" panose="02010601030101010101" pitchFamily="2" charset="-122"/>
                <a:sym typeface="Arial" panose="020B0604020202020204" pitchFamily="34" charset="0"/>
              </a:rPr>
              <a:t>）</a:t>
            </a:r>
            <a:endParaRPr lang="zh-CN" altLang="en-US" sz="3600" b="1" dirty="0">
              <a:solidFill>
                <a:schemeClr val="tx1"/>
              </a:solidFill>
              <a:effectLst/>
              <a:latin typeface="方正舒体" panose="02010601030101010101" pitchFamily="2" charset="-122"/>
              <a:ea typeface="方正舒体" panose="02010601030101010101" pitchFamily="2" charset="-122"/>
              <a:sym typeface="Arial" panose="020B0604020202020204" pitchFamily="34" charset="0"/>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605" y="1797685"/>
            <a:ext cx="5377815" cy="3738880"/>
          </a:xfrm>
          <a:prstGeom prst="rect">
            <a:avLst/>
          </a:prstGeom>
        </p:spPr>
      </p:pic>
      <p:pic>
        <p:nvPicPr>
          <p:cNvPr id="2" name="Picture 8" descr="交杯酒现在"/>
          <p:cNvPicPr>
            <a:picLocks noGrp="1" noChangeAspect="1"/>
          </p:cNvPicPr>
          <p:nvPr/>
        </p:nvPicPr>
        <p:blipFill>
          <a:blip r:embed="rId3"/>
          <a:stretch>
            <a:fillRect/>
          </a:stretch>
        </p:blipFill>
        <p:spPr>
          <a:xfrm>
            <a:off x="6044565" y="1797685"/>
            <a:ext cx="5490210" cy="3738880"/>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2" name="TextBox 31"/>
          <p:cNvSpPr txBox="1"/>
          <p:nvPr/>
        </p:nvSpPr>
        <p:spPr>
          <a:xfrm>
            <a:off x="3305175" y="131624"/>
            <a:ext cx="5532310" cy="643890"/>
          </a:xfrm>
          <a:prstGeom prst="rect">
            <a:avLst/>
          </a:prstGeom>
          <a:noFill/>
          <a:effectLst>
            <a:softEdge rad="12700"/>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sz="3600" b="1" dirty="0">
                <a:solidFill>
                  <a:schemeClr val="tx1"/>
                </a:solidFill>
                <a:effectLst/>
                <a:latin typeface="方正舒体" panose="02010601030101010101" pitchFamily="2" charset="-122"/>
                <a:ea typeface="方正舒体" panose="02010601030101010101" pitchFamily="2" charset="-122"/>
                <a:sym typeface="Arial" panose="020B0604020202020204" pitchFamily="34" charset="0"/>
              </a:rPr>
              <a:t>Traditional customs</a:t>
            </a:r>
            <a:endParaRPr sz="3600" b="1" dirty="0">
              <a:solidFill>
                <a:schemeClr val="tx1"/>
              </a:solidFill>
              <a:effectLst/>
              <a:latin typeface="方正舒体" panose="02010601030101010101" pitchFamily="2" charset="-122"/>
              <a:ea typeface="方正舒体" panose="02010601030101010101" pitchFamily="2" charset="-122"/>
              <a:sym typeface="Arial" panose="020B0604020202020204" pitchFamily="34" charset="0"/>
            </a:endParaRPr>
          </a:p>
        </p:txBody>
      </p:sp>
      <p:pic>
        <p:nvPicPr>
          <p:cNvPr id="35842" name="Picture 6" descr="婚礼敬酒"/>
          <p:cNvPicPr>
            <a:picLocks noGrp="1" noChangeAspect="1"/>
          </p:cNvPicPr>
          <p:nvPr>
            <p:ph idx="1"/>
          </p:nvPr>
        </p:nvPicPr>
        <p:blipFill>
          <a:blip r:embed="rId2"/>
          <a:srcRect l="-1409" t="1063" r="10206" b="7601"/>
          <a:stretch>
            <a:fillRect/>
          </a:stretch>
        </p:blipFill>
        <p:spPr>
          <a:xfrm>
            <a:off x="771525" y="775335"/>
            <a:ext cx="3915410" cy="2615565"/>
          </a:xfrm>
          <a:prstGeom prst="ellipse">
            <a:avLst/>
          </a:prstGeom>
        </p:spPr>
      </p:pic>
      <p:pic>
        <p:nvPicPr>
          <p:cNvPr id="36866" name="Picture 6" descr="点烟"/>
          <p:cNvPicPr>
            <a:picLocks noGrp="1" noChangeAspect="1"/>
          </p:cNvPicPr>
          <p:nvPr/>
        </p:nvPicPr>
        <p:blipFill>
          <a:blip r:embed="rId3"/>
          <a:srcRect l="15538" t="12687" r="25015" b="15797"/>
          <a:stretch>
            <a:fillRect/>
          </a:stretch>
        </p:blipFill>
        <p:spPr>
          <a:xfrm>
            <a:off x="889000" y="3749675"/>
            <a:ext cx="3680460" cy="2949575"/>
          </a:xfrm>
          <a:prstGeom prst="ellipse">
            <a:avLst/>
          </a:prstGeom>
          <a:noFill/>
          <a:ln w="9525">
            <a:noFill/>
          </a:ln>
        </p:spPr>
      </p:pic>
      <p:pic>
        <p:nvPicPr>
          <p:cNvPr id="37890" name="Picture 6" descr="结婚红包"/>
          <p:cNvPicPr>
            <a:picLocks noGrp="1" noChangeAspect="1"/>
          </p:cNvPicPr>
          <p:nvPr/>
        </p:nvPicPr>
        <p:blipFill>
          <a:blip r:embed="rId4"/>
          <a:srcRect l="-1004" t="445" r="1004" b="-445"/>
          <a:stretch>
            <a:fillRect/>
          </a:stretch>
        </p:blipFill>
        <p:spPr>
          <a:xfrm>
            <a:off x="7744460" y="2230120"/>
            <a:ext cx="3778250" cy="2788920"/>
          </a:xfrm>
          <a:prstGeom prst="ellipse">
            <a:avLst/>
          </a:prstGeom>
          <a:noFill/>
          <a:ln w="9525">
            <a:noFill/>
          </a:ln>
        </p:spPr>
      </p:pic>
      <p:sp>
        <p:nvSpPr>
          <p:cNvPr id="35841" name="Rectangle 4"/>
          <p:cNvSpPr>
            <a:spLocks noGrp="1"/>
          </p:cNvSpPr>
          <p:nvPr>
            <p:ph type="title"/>
          </p:nvPr>
        </p:nvSpPr>
        <p:spPr>
          <a:xfrm>
            <a:off x="4790440" y="1621790"/>
            <a:ext cx="3268345" cy="1284605"/>
          </a:xfrm>
        </p:spPr>
        <p:txBody>
          <a:bodyPr wrap="square" lIns="91440" tIns="45720" rIns="91440" bIns="45720" anchor="ctr"/>
          <a:p>
            <a:pPr algn="l" eaLnBrk="1" hangingPunct="1"/>
            <a:r>
              <a:rPr lang="en-US" altLang="zh-CN" sz="2400" b="1" dirty="0">
                <a:latin typeface="方正舒体" panose="02010601030101010101" pitchFamily="2" charset="-122"/>
                <a:ea typeface="方正舒体" panose="02010601030101010101" pitchFamily="2" charset="-122"/>
              </a:rPr>
              <a:t>Propose a toast </a:t>
            </a:r>
            <a:endParaRPr lang="en-US" altLang="zh-CN" sz="2400" b="1" dirty="0">
              <a:latin typeface="方正舒体" panose="02010601030101010101" pitchFamily="2" charset="-122"/>
              <a:ea typeface="方正舒体" panose="02010601030101010101" pitchFamily="2" charset="-122"/>
            </a:endParaRPr>
          </a:p>
        </p:txBody>
      </p:sp>
      <p:sp>
        <p:nvSpPr>
          <p:cNvPr id="4" name="Rectangle 4"/>
          <p:cNvSpPr>
            <a:spLocks noGrp="1"/>
          </p:cNvSpPr>
          <p:nvPr/>
        </p:nvSpPr>
        <p:spPr>
          <a:xfrm>
            <a:off x="4686935" y="4582160"/>
            <a:ext cx="3268345" cy="1284605"/>
          </a:xfrm>
          <a:prstGeom prst="rect">
            <a:avLst/>
          </a:prstGeom>
        </p:spPr>
        <p:txBody>
          <a:bodyPr vert="horz" wrap="square"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eaLnBrk="1" hangingPunct="1"/>
            <a:r>
              <a:rPr lang="en-US" altLang="zh-CN" sz="2400" b="1" dirty="0">
                <a:latin typeface="方正舒体" panose="02010601030101010101" pitchFamily="2" charset="-122"/>
                <a:ea typeface="方正舒体" panose="02010601030101010101" pitchFamily="2" charset="-122"/>
              </a:rPr>
              <a:t>Light up a cigarette </a:t>
            </a:r>
            <a:endParaRPr lang="en-US" altLang="zh-CN" sz="2400" b="1" dirty="0">
              <a:latin typeface="方正舒体" panose="02010601030101010101" pitchFamily="2" charset="-122"/>
              <a:ea typeface="方正舒体" panose="02010601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pic>
        <p:nvPicPr>
          <p:cNvPr id="3" name="图片 2" descr="timg (28)"/>
          <p:cNvPicPr>
            <a:picLocks noChangeAspect="1"/>
          </p:cNvPicPr>
          <p:nvPr/>
        </p:nvPicPr>
        <p:blipFill>
          <a:blip r:embed="rId2">
            <a:clrChange>
              <a:clrFrom>
                <a:srgbClr val="1B1B1D">
                  <a:alpha val="100000"/>
                </a:srgbClr>
              </a:clrFrom>
              <a:clrTo>
                <a:srgbClr val="1B1B1D">
                  <a:alpha val="100000"/>
                  <a:alpha val="0"/>
                </a:srgbClr>
              </a:clrTo>
            </a:clrChange>
          </a:blip>
          <a:srcRect l="16637" t="1595" r="3561" b="12178"/>
          <a:stretch>
            <a:fillRect/>
          </a:stretch>
        </p:blipFill>
        <p:spPr>
          <a:xfrm>
            <a:off x="1695450" y="1270635"/>
            <a:ext cx="3472180" cy="3192145"/>
          </a:xfrm>
          <a:prstGeom prst="ellipse">
            <a:avLst/>
          </a:prstGeom>
        </p:spPr>
      </p:pic>
      <p:pic>
        <p:nvPicPr>
          <p:cNvPr id="4" name="图片 3" descr="timg (29)"/>
          <p:cNvPicPr>
            <a:picLocks noChangeAspect="1"/>
          </p:cNvPicPr>
          <p:nvPr/>
        </p:nvPicPr>
        <p:blipFill>
          <a:blip r:embed="rId3"/>
          <a:stretch>
            <a:fillRect/>
          </a:stretch>
        </p:blipFill>
        <p:spPr>
          <a:xfrm>
            <a:off x="5788025" y="777875"/>
            <a:ext cx="4094480" cy="3890010"/>
          </a:xfrm>
          <a:prstGeom prst="rect">
            <a:avLst/>
          </a:prstGeom>
        </p:spPr>
      </p:pic>
      <p:sp>
        <p:nvSpPr>
          <p:cNvPr id="39938" name="Rectangle 3"/>
          <p:cNvSpPr>
            <a:spLocks noGrp="1"/>
          </p:cNvSpPr>
          <p:nvPr>
            <p:ph idx="1"/>
          </p:nvPr>
        </p:nvSpPr>
        <p:spPr>
          <a:xfrm>
            <a:off x="1499235" y="5276850"/>
            <a:ext cx="9144000" cy="587375"/>
          </a:xfrm>
        </p:spPr>
        <p:txBody>
          <a:bodyPr wrap="square" lIns="91440" tIns="45720" rIns="91440" bIns="45720" anchor="t">
            <a:normAutofit/>
          </a:bodyPr>
          <a:p>
            <a:pPr eaLnBrk="1" hangingPunct="1"/>
            <a:r>
              <a:rPr lang="en-US" sz="2800" b="1" dirty="0">
                <a:solidFill>
                  <a:schemeClr val="tx1"/>
                </a:solidFill>
                <a:latin typeface="方正舒体" panose="02010601030101010101" pitchFamily="2" charset="-122"/>
                <a:ea typeface="方正舒体" panose="02010601030101010101" pitchFamily="2" charset="-122"/>
              </a:rPr>
              <a:t>When can I eat your candy or drink your wine?</a:t>
            </a:r>
            <a:endParaRPr lang="en-US" sz="2800" b="1" dirty="0">
              <a:solidFill>
                <a:schemeClr val="tx1"/>
              </a:solidFill>
              <a:latin typeface="方正舒体" panose="02010601030101010101" pitchFamily="2" charset="-122"/>
              <a:ea typeface="方正舒体" panose="02010601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grpSp>
        <p:nvGrpSpPr>
          <p:cNvPr id="4" name="组合 3"/>
          <p:cNvGrpSpPr/>
          <p:nvPr/>
        </p:nvGrpSpPr>
        <p:grpSpPr>
          <a:xfrm rot="10800000">
            <a:off x="0" y="8310"/>
            <a:ext cx="12192000" cy="413147"/>
            <a:chOff x="0" y="6444852"/>
            <a:chExt cx="12192000" cy="413147"/>
          </a:xfrm>
        </p:grpSpPr>
        <p:pic>
          <p:nvPicPr>
            <p:cNvPr id="5" name="图片 4"/>
            <p:cNvPicPr>
              <a:picLocks noChangeAspect="1"/>
            </p:cNvPicPr>
            <p:nvPr/>
          </p:nvPicPr>
          <p:blipFill>
            <a:blip r:embed="rId1"/>
            <a:stretch>
              <a:fillRect/>
            </a:stretch>
          </p:blipFill>
          <p:spPr>
            <a:xfrm>
              <a:off x="0" y="6444852"/>
              <a:ext cx="6610350" cy="413147"/>
            </a:xfrm>
            <a:prstGeom prst="rect">
              <a:avLst/>
            </a:prstGeom>
          </p:spPr>
        </p:pic>
        <p:pic>
          <p:nvPicPr>
            <p:cNvPr id="6"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pic>
        <p:nvPicPr>
          <p:cNvPr id="3" name="图片 2" descr="timg (1)"/>
          <p:cNvPicPr>
            <a:picLocks noChangeAspect="1"/>
          </p:cNvPicPr>
          <p:nvPr/>
        </p:nvPicPr>
        <p:blipFill>
          <a:blip r:embed="rId2"/>
          <a:stretch>
            <a:fillRect/>
          </a:stretch>
        </p:blipFill>
        <p:spPr>
          <a:xfrm>
            <a:off x="1759585" y="421640"/>
            <a:ext cx="9173845" cy="6115685"/>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3" name="文本框 2"/>
          <p:cNvSpPr txBox="1"/>
          <p:nvPr/>
        </p:nvSpPr>
        <p:spPr>
          <a:xfrm>
            <a:off x="217170" y="1443990"/>
            <a:ext cx="11196955" cy="3969385"/>
          </a:xfrm>
          <a:prstGeom prst="rect">
            <a:avLst/>
          </a:prstGeom>
          <a:noFill/>
          <a:ln>
            <a:noFill/>
          </a:ln>
        </p:spPr>
        <p:txBody>
          <a:bodyPr wrap="square" rtlCol="0">
            <a:spAutoFit/>
          </a:bodyPr>
          <a:lstStyle/>
          <a:p>
            <a:pPr>
              <a:lnSpc>
                <a:spcPct val="150000"/>
              </a:lnSpc>
            </a:pPr>
            <a:r>
              <a:rPr lang="zh-CN" altLang="en-US" sz="2800" dirty="0">
                <a:latin typeface="楷体" panose="02010609060101010101" pitchFamily="49" charset="-122"/>
                <a:ea typeface="楷体" panose="02010609060101010101" pitchFamily="49" charset="-122"/>
              </a:rPr>
              <a:t>你知道婚礼的仪式吗？</a:t>
            </a:r>
            <a:endParaRPr lang="zh-CN" altLang="en-US" sz="2800" dirty="0">
              <a:latin typeface="楷体" panose="02010609060101010101" pitchFamily="49" charset="-122"/>
              <a:ea typeface="楷体" panose="02010609060101010101" pitchFamily="49" charset="-122"/>
            </a:endParaRPr>
          </a:p>
          <a:p>
            <a:pPr>
              <a:lnSpc>
                <a:spcPct val="150000"/>
              </a:lnSpc>
            </a:pPr>
            <a:r>
              <a:rPr lang="en-US" altLang="zh-CN" sz="2800" dirty="0">
                <a:latin typeface="方正舒体" panose="02010601030101010101" pitchFamily="2" charset="-122"/>
                <a:ea typeface="方正舒体" panose="02010601030101010101" pitchFamily="2" charset="-122"/>
                <a:sym typeface="+mn-ea"/>
              </a:rPr>
              <a:t>Do you know the wedding ceremony?</a:t>
            </a:r>
            <a:endParaRPr lang="en-US" altLang="zh-CN" sz="2800" dirty="0">
              <a:latin typeface="方正舒体" panose="02010601030101010101" pitchFamily="2" charset="-122"/>
              <a:ea typeface="方正舒体" panose="02010601030101010101" pitchFamily="2" charset="-122"/>
            </a:endParaRPr>
          </a:p>
          <a:p>
            <a:pPr>
              <a:lnSpc>
                <a:spcPct val="150000"/>
              </a:lnSpc>
            </a:pPr>
            <a:r>
              <a:rPr lang="zh-CN" altLang="en-US" sz="2800" dirty="0">
                <a:latin typeface="楷体" panose="02010609060101010101" pitchFamily="49" charset="-122"/>
                <a:ea typeface="楷体" panose="02010609060101010101" pitchFamily="49" charset="-122"/>
              </a:rPr>
              <a:t>你知道中国婚礼有哪些传统吗？</a:t>
            </a:r>
            <a:endParaRPr lang="zh-CN" altLang="en-US" sz="2800" dirty="0">
              <a:latin typeface="楷体" panose="02010609060101010101" pitchFamily="49" charset="-122"/>
              <a:ea typeface="楷体" panose="02010609060101010101" pitchFamily="49" charset="-122"/>
            </a:endParaRPr>
          </a:p>
          <a:p>
            <a:pPr>
              <a:lnSpc>
                <a:spcPct val="150000"/>
              </a:lnSpc>
            </a:pPr>
            <a:r>
              <a:rPr lang="en-US" altLang="zh-CN" sz="2800" dirty="0">
                <a:latin typeface="方正舒体" panose="02010601030101010101" pitchFamily="2" charset="-122"/>
                <a:ea typeface="方正舒体" panose="02010601030101010101" pitchFamily="2" charset="-122"/>
                <a:sym typeface="+mn-ea"/>
              </a:rPr>
              <a:t>Do you know any traditions about Chinese weddings?</a:t>
            </a:r>
            <a:endParaRPr lang="en-US" altLang="zh-CN" sz="2800" dirty="0">
              <a:latin typeface="方正舒体" panose="02010601030101010101" pitchFamily="2" charset="-122"/>
              <a:ea typeface="方正舒体" panose="02010601030101010101" pitchFamily="2" charset="-122"/>
            </a:endParaRPr>
          </a:p>
          <a:p>
            <a:pPr>
              <a:lnSpc>
                <a:spcPct val="150000"/>
              </a:lnSpc>
            </a:pPr>
            <a:r>
              <a:rPr lang="zh-CN" altLang="en-US" sz="2800">
                <a:latin typeface="楷体" panose="02010609060101010101" pitchFamily="49" charset="-122"/>
                <a:ea typeface="楷体" panose="02010609060101010101" pitchFamily="49" charset="-122"/>
              </a:rPr>
              <a:t>请说一说你们国家婚礼的传统。</a:t>
            </a:r>
            <a:endParaRPr lang="zh-CN" altLang="en-US" sz="2800">
              <a:latin typeface="楷体" panose="02010609060101010101" pitchFamily="49" charset="-122"/>
              <a:ea typeface="楷体" panose="02010609060101010101" pitchFamily="49" charset="-122"/>
            </a:endParaRPr>
          </a:p>
          <a:p>
            <a:pPr>
              <a:lnSpc>
                <a:spcPct val="150000"/>
              </a:lnSpc>
            </a:pPr>
            <a:r>
              <a:rPr lang="en-US" altLang="zh-CN" sz="2800" dirty="0">
                <a:latin typeface="方正舒体" panose="02010601030101010101" pitchFamily="2" charset="-122"/>
                <a:ea typeface="方正舒体" panose="02010601030101010101" pitchFamily="2" charset="-122"/>
              </a:rPr>
              <a:t>Please tell me about the wedding tradition in your country.</a:t>
            </a:r>
            <a:endParaRPr lang="en-US" altLang="zh-CN" sz="2800" dirty="0">
              <a:latin typeface="方正舒体" panose="02010601030101010101" pitchFamily="2" charset="-122"/>
              <a:ea typeface="方正舒体" panose="02010601030101010101" pitchFamily="2" charset="-122"/>
            </a:endParaRPr>
          </a:p>
        </p:txBody>
      </p:sp>
      <p:grpSp>
        <p:nvGrpSpPr>
          <p:cNvPr id="4" name="组合 3"/>
          <p:cNvGrpSpPr/>
          <p:nvPr/>
        </p:nvGrpSpPr>
        <p:grpSpPr>
          <a:xfrm rot="10800000">
            <a:off x="0" y="8310"/>
            <a:ext cx="12192000" cy="413147"/>
            <a:chOff x="0" y="6444852"/>
            <a:chExt cx="12192000" cy="413147"/>
          </a:xfrm>
        </p:grpSpPr>
        <p:pic>
          <p:nvPicPr>
            <p:cNvPr id="5" name="图片 4"/>
            <p:cNvPicPr>
              <a:picLocks noChangeAspect="1"/>
            </p:cNvPicPr>
            <p:nvPr/>
          </p:nvPicPr>
          <p:blipFill>
            <a:blip r:embed="rId1"/>
            <a:stretch>
              <a:fillRect/>
            </a:stretch>
          </p:blipFill>
          <p:spPr>
            <a:xfrm>
              <a:off x="0" y="6444852"/>
              <a:ext cx="6610350" cy="413147"/>
            </a:xfrm>
            <a:prstGeom prst="rect">
              <a:avLst/>
            </a:prstGeom>
          </p:spPr>
        </p:pic>
        <p:pic>
          <p:nvPicPr>
            <p:cNvPr id="6"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pic>
        <p:nvPicPr>
          <p:cNvPr id="2" name="图片 1"/>
          <p:cNvPicPr>
            <a:picLocks noChangeAspect="1"/>
          </p:cNvPicPr>
          <p:nvPr/>
        </p:nvPicPr>
        <p:blipFill>
          <a:blip r:embed="rId2" cstate="print">
            <a:extLst>
              <a:ext uri="{BEBA8EAE-BF5A-486C-A8C5-ECC9F3942E4B}">
                <a14:imgProps xmlns:a14="http://schemas.microsoft.com/office/drawing/2010/main">
                  <a14:imgLayer r:embed="rId3">
                    <a14:imgEffect>
                      <a14:artisticCrisscrossEtching trans="91000"/>
                    </a14:imgEffect>
                  </a14:imgLayer>
                </a14:imgProps>
              </a:ext>
              <a:ext uri="{28A0092B-C50C-407E-A947-70E740481C1C}">
                <a14:useLocalDpi xmlns:a14="http://schemas.microsoft.com/office/drawing/2010/main" val="0"/>
              </a:ext>
            </a:extLst>
          </a:blip>
          <a:stretch>
            <a:fillRect/>
          </a:stretch>
        </p:blipFill>
        <p:spPr>
          <a:xfrm>
            <a:off x="10480785" y="736877"/>
            <a:ext cx="1497404" cy="1837306"/>
          </a:xfrm>
          <a:prstGeom prst="rect">
            <a:avLst/>
          </a:prstGeom>
          <a:noFill/>
          <a:effectLst>
            <a:reflection endPos="0" dist="50800" dir="5400000" sy="-100000" algn="bl" rotWithShape="0"/>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26647" y="2965728"/>
            <a:ext cx="4692170" cy="1311124"/>
          </a:xfrm>
          <a:prstGeom prst="rect">
            <a:avLst/>
          </a:prstGeom>
          <a:noFill/>
        </p:spPr>
        <p:txBody>
          <a:bodyPr wrap="square" lIns="91436" tIns="45718" rIns="91436" bIns="45718" rtlCol="0">
            <a:spAutoFit/>
          </a:bodyPr>
          <a:lstStyle/>
          <a:p>
            <a:pPr algn="ctr">
              <a:lnSpc>
                <a:spcPct val="90000"/>
              </a:lnSpc>
            </a:pPr>
            <a:r>
              <a:rPr kumimoji="1" lang="en-US" altLang="zh-CN" sz="4400" b="1" i="1" dirty="0">
                <a:solidFill>
                  <a:srgbClr val="FF0000"/>
                </a:solidFill>
              </a:rPr>
              <a:t>THANK</a:t>
            </a:r>
            <a:endParaRPr kumimoji="1" lang="en-US" altLang="zh-CN" sz="4400" b="1" i="1" dirty="0">
              <a:solidFill>
                <a:srgbClr val="FF0000"/>
              </a:solidFill>
            </a:endParaRPr>
          </a:p>
          <a:p>
            <a:pPr algn="ctr">
              <a:lnSpc>
                <a:spcPct val="90000"/>
              </a:lnSpc>
            </a:pPr>
            <a:r>
              <a:rPr kumimoji="1" lang="en-US" altLang="zh-CN" sz="4400" b="1" i="1" dirty="0">
                <a:solidFill>
                  <a:srgbClr val="FF0000"/>
                </a:solidFill>
              </a:rPr>
              <a:t>YOU</a:t>
            </a:r>
            <a:endParaRPr kumimoji="1" lang="en-US" altLang="zh-CN" sz="4400" b="1" i="1" dirty="0">
              <a:solidFill>
                <a:srgbClr val="FF0000"/>
              </a:solidFill>
            </a:endParaRPr>
          </a:p>
        </p:txBody>
      </p:sp>
      <p:pic>
        <p:nvPicPr>
          <p:cNvPr id="14" name="图片 13"/>
          <p:cNvPicPr>
            <a:picLocks noChangeAspect="1"/>
          </p:cNvPicPr>
          <p:nvPr/>
        </p:nvPicPr>
        <p:blipFill>
          <a:blip r:embed="rId1"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b="-5005"/>
          <a:stretch>
            <a:fillRect/>
          </a:stretch>
        </p:blipFill>
        <p:spPr>
          <a:xfrm>
            <a:off x="5236845" y="1283335"/>
            <a:ext cx="2682240" cy="2437765"/>
          </a:xfrm>
          <a:prstGeom prst="ellipse">
            <a:avLst/>
          </a:prstGeom>
        </p:spPr>
      </p:pic>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2"/>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2"/>
            <a:srcRect r="13256"/>
            <a:stretch>
              <a:fillRect/>
            </a:stretch>
          </p:blipFill>
          <p:spPr>
            <a:xfrm>
              <a:off x="6457950" y="6444852"/>
              <a:ext cx="5734050" cy="413147"/>
            </a:xfrm>
            <a:prstGeom prst="rect">
              <a:avLst/>
            </a:prstGeom>
          </p:spPr>
        </p:pic>
      </p:grpSp>
      <p:grpSp>
        <p:nvGrpSpPr>
          <p:cNvPr id="4" name="组合 3"/>
          <p:cNvGrpSpPr/>
          <p:nvPr/>
        </p:nvGrpSpPr>
        <p:grpSpPr>
          <a:xfrm rot="10800000">
            <a:off x="0" y="8310"/>
            <a:ext cx="12192000" cy="413147"/>
            <a:chOff x="0" y="6444852"/>
            <a:chExt cx="12192000" cy="413147"/>
          </a:xfrm>
        </p:grpSpPr>
        <p:pic>
          <p:nvPicPr>
            <p:cNvPr id="5" name="图片 4"/>
            <p:cNvPicPr>
              <a:picLocks noChangeAspect="1"/>
            </p:cNvPicPr>
            <p:nvPr/>
          </p:nvPicPr>
          <p:blipFill>
            <a:blip r:embed="rId2"/>
            <a:stretch>
              <a:fillRect/>
            </a:stretch>
          </p:blipFill>
          <p:spPr>
            <a:xfrm>
              <a:off x="0" y="6444852"/>
              <a:ext cx="6610350" cy="413147"/>
            </a:xfrm>
            <a:prstGeom prst="rect">
              <a:avLst/>
            </a:prstGeom>
          </p:spPr>
        </p:pic>
        <p:pic>
          <p:nvPicPr>
            <p:cNvPr id="6" name="图片 5"/>
            <p:cNvPicPr>
              <a:picLocks noChangeAspect="1"/>
            </p:cNvPicPr>
            <p:nvPr/>
          </p:nvPicPr>
          <p:blipFill rotWithShape="1">
            <a:blip r:embed="rId2"/>
            <a:srcRect r="13256"/>
            <a:stretch>
              <a:fillRect/>
            </a:stretch>
          </p:blipFill>
          <p:spPr>
            <a:xfrm>
              <a:off x="6457950" y="6444852"/>
              <a:ext cx="5734050" cy="413147"/>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文本框 4"/>
          <p:cNvSpPr txBox="1"/>
          <p:nvPr/>
        </p:nvSpPr>
        <p:spPr>
          <a:xfrm>
            <a:off x="8140700" y="2719388"/>
            <a:ext cx="3836988" cy="922337"/>
          </a:xfrm>
          <a:prstGeom prst="rect">
            <a:avLst/>
          </a:prstGeom>
          <a:noFill/>
          <a:ln w="9525">
            <a:noFill/>
          </a:ln>
        </p:spPr>
        <p:txBody>
          <a:bodyPr>
            <a:spAutoFit/>
          </a:bodyPr>
          <a:lstStyle/>
          <a:p>
            <a:pPr lvl="0" eaLnBrk="1" hangingPunct="1"/>
            <a:r>
              <a:rPr lang="zh-CN" altLang="en-US" sz="5400" b="1" dirty="0">
                <a:solidFill>
                  <a:schemeClr val="bg1"/>
                </a:solidFill>
                <a:latin typeface="微软雅黑" panose="020B0503020204020204" charset="-122"/>
                <a:ea typeface="微软雅黑" panose="020B0503020204020204" charset="-122"/>
              </a:rPr>
              <a:t>老师，老师</a:t>
            </a:r>
            <a:r>
              <a:rPr lang="en-US" altLang="zh-CN" sz="5400" b="1" dirty="0">
                <a:solidFill>
                  <a:schemeClr val="bg1"/>
                </a:solidFill>
                <a:latin typeface="Berlin Sans FB Demi" panose="020E0802020502020306" pitchFamily="34" charset="0"/>
                <a:ea typeface="方正姚体" panose="02010601030101010101" pitchFamily="2" charset="-122"/>
              </a:rPr>
              <a:t>  </a:t>
            </a:r>
            <a:endParaRPr lang="zh-CN" altLang="en-US" sz="5400" b="1" dirty="0">
              <a:solidFill>
                <a:schemeClr val="bg1"/>
              </a:solidFill>
              <a:latin typeface="Berlin Sans FB Demi" panose="020E0802020502020306" pitchFamily="34" charset="0"/>
              <a:ea typeface="方正姚体" panose="02010601030101010101" pitchFamily="2" charset="-122"/>
            </a:endParaRPr>
          </a:p>
        </p:txBody>
      </p:sp>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20" name="TextBox 16"/>
          <p:cNvSpPr txBox="1"/>
          <p:nvPr/>
        </p:nvSpPr>
        <p:spPr>
          <a:xfrm>
            <a:off x="269240" y="4553585"/>
            <a:ext cx="11338560" cy="1383665"/>
          </a:xfrm>
          <a:prstGeom prst="rect">
            <a:avLst/>
          </a:prstGeom>
          <a:noFill/>
          <a:ln>
            <a:noFill/>
          </a:ln>
        </p:spPr>
        <p:txBody>
          <a:bodyPr wrap="square" rtlCol="0">
            <a:spAutoFit/>
          </a:bodyPr>
          <a:lstStyle/>
          <a:p>
            <a:pPr algn="l" fontAlgn="auto">
              <a:lnSpc>
                <a:spcPct val="150000"/>
              </a:lnSpc>
            </a:pPr>
            <a:r>
              <a:rPr lang="en-US" altLang="x-none" sz="2800" dirty="0">
                <a:solidFill>
                  <a:schemeClr val="tx1"/>
                </a:solidFill>
                <a:latin typeface="方正舒体" panose="02010601030101010101" pitchFamily="2" charset="-122"/>
                <a:ea typeface="方正舒体" panose="02010601030101010101" pitchFamily="2" charset="-122"/>
                <a:sym typeface="BrowalliaUPC" panose="020B0604020202020204" pitchFamily="2" charset="-34"/>
              </a:rPr>
              <a:t>In feudal </a:t>
            </a:r>
            <a:r>
              <a:rPr lang="zh-CN" altLang="en-US" sz="2800" dirty="0">
                <a:solidFill>
                  <a:schemeClr val="tx1"/>
                </a:solidFill>
                <a:latin typeface="楷体" panose="02010609060101010101" pitchFamily="49" charset="-122"/>
                <a:ea typeface="楷体" panose="02010609060101010101" pitchFamily="49" charset="-122"/>
                <a:sym typeface="BrowalliaUPC" panose="020B0604020202020204" pitchFamily="2" charset="-34"/>
              </a:rPr>
              <a:t>（封建的）</a:t>
            </a:r>
            <a:r>
              <a:rPr lang="en-US" altLang="x-none" sz="2800" dirty="0">
                <a:solidFill>
                  <a:schemeClr val="tx1"/>
                </a:solidFill>
                <a:latin typeface="方正舒体" panose="02010601030101010101" pitchFamily="2" charset="-122"/>
                <a:ea typeface="方正舒体" panose="02010601030101010101" pitchFamily="2" charset="-122"/>
                <a:sym typeface="BrowalliaUPC" panose="020B0604020202020204" pitchFamily="2" charset="-34"/>
              </a:rPr>
              <a:t>China, if an unmarried boy's parents find a girl they interested in, they will find a</a:t>
            </a:r>
            <a:r>
              <a:rPr lang="zh-CN" altLang="en-US" sz="2800" dirty="0">
                <a:solidFill>
                  <a:schemeClr val="tx1"/>
                </a:solidFill>
                <a:latin typeface="方正舒体" panose="02010601030101010101" pitchFamily="2" charset="-122"/>
                <a:ea typeface="方正舒体" panose="02010601030101010101" pitchFamily="2" charset="-122"/>
                <a:sym typeface="BrowalliaUPC" panose="020B0604020202020204" pitchFamily="2" charset="-34"/>
              </a:rPr>
              <a:t>n</a:t>
            </a:r>
            <a:r>
              <a:rPr lang="en-US" altLang="x-none" sz="2800" dirty="0">
                <a:solidFill>
                  <a:schemeClr val="tx1"/>
                </a:solidFill>
                <a:latin typeface="方正舒体" panose="02010601030101010101" pitchFamily="2" charset="-122"/>
                <a:ea typeface="方正舒体" panose="02010601030101010101" pitchFamily="2" charset="-122"/>
                <a:sym typeface="BrowalliaUPC" panose="020B0604020202020204" pitchFamily="2" charset="-34"/>
              </a:rPr>
              <a:t> matchmaker to make the proposal.</a:t>
            </a:r>
            <a:endParaRPr lang="en-US" altLang="x-none" sz="2800" dirty="0">
              <a:solidFill>
                <a:schemeClr val="tx1"/>
              </a:solidFill>
              <a:latin typeface="方正舒体" panose="02010601030101010101" pitchFamily="2" charset="-122"/>
              <a:ea typeface="方正舒体" panose="02010601030101010101" pitchFamily="2" charset="-122"/>
              <a:sym typeface="BrowalliaUPC" panose="020B0604020202020204" pitchFamily="2" charset="-34"/>
            </a:endParaRPr>
          </a:p>
        </p:txBody>
      </p:sp>
      <p:pic>
        <p:nvPicPr>
          <p:cNvPr id="8195" name="图片 8195" descr="媒婆2"/>
          <p:cNvPicPr>
            <a:picLocks noChangeAspect="1"/>
          </p:cNvPicPr>
          <p:nvPr/>
        </p:nvPicPr>
        <p:blipFill>
          <a:blip r:embed="rId2"/>
          <a:stretch>
            <a:fillRect/>
          </a:stretch>
        </p:blipFill>
        <p:spPr>
          <a:xfrm>
            <a:off x="5516245" y="1288415"/>
            <a:ext cx="5584190" cy="3106420"/>
          </a:xfrm>
          <a:prstGeom prst="rect">
            <a:avLst/>
          </a:prstGeom>
          <a:noFill/>
          <a:ln w="9525">
            <a:noFill/>
          </a:ln>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9425" y="1407160"/>
            <a:ext cx="2696210" cy="3146425"/>
          </a:xfrm>
          <a:prstGeom prst="rect">
            <a:avLst/>
          </a:prstGeom>
        </p:spPr>
      </p:pic>
      <p:sp>
        <p:nvSpPr>
          <p:cNvPr id="2" name="TextBox 31"/>
          <p:cNvSpPr txBox="1"/>
          <p:nvPr/>
        </p:nvSpPr>
        <p:spPr>
          <a:xfrm>
            <a:off x="776605" y="118110"/>
            <a:ext cx="10323830" cy="951865"/>
          </a:xfrm>
          <a:prstGeom prst="rect">
            <a:avLst/>
          </a:prstGeom>
          <a:noFill/>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zh-CN" altLang="en-US" sz="2800" b="1" dirty="0">
                <a:solidFill>
                  <a:schemeClr val="tx1"/>
                </a:solidFill>
                <a:effectLst/>
                <a:latin typeface="楷体" panose="02010609060101010101" pitchFamily="49" charset="-122"/>
                <a:ea typeface="楷体" panose="02010609060101010101" pitchFamily="49" charset="-122"/>
                <a:sym typeface="Arial" panose="020B0604020202020204" pitchFamily="34" charset="0"/>
              </a:rPr>
              <a:t>父母之命，媒妁之言</a:t>
            </a:r>
            <a:endParaRPr lang="zh-CN" altLang="en-US" sz="2800" b="1" dirty="0">
              <a:solidFill>
                <a:schemeClr val="tx1"/>
              </a:solidFill>
              <a:effectLst/>
              <a:latin typeface="楷体" panose="02010609060101010101" pitchFamily="49" charset="-122"/>
              <a:ea typeface="楷体" panose="02010609060101010101" pitchFamily="49" charset="-122"/>
              <a:sym typeface="Arial" panose="020B0604020202020204" pitchFamily="34" charset="0"/>
            </a:endParaRPr>
          </a:p>
          <a:p>
            <a:r>
              <a:rPr lang="zh-CN" altLang="en-US" sz="2800" b="1" dirty="0">
                <a:solidFill>
                  <a:schemeClr val="tx1"/>
                </a:solidFill>
                <a:effectLst/>
                <a:latin typeface="方正舒体" panose="02010601030101010101" pitchFamily="2" charset="-122"/>
                <a:ea typeface="方正舒体" panose="02010601030101010101" pitchFamily="2" charset="-122"/>
                <a:sym typeface="Arial" panose="020B0604020202020204" pitchFamily="34" charset="0"/>
              </a:rPr>
              <a:t>（</a:t>
            </a:r>
            <a:r>
              <a:rPr lang="en-US" altLang="zh-CN" sz="2800" b="1" dirty="0">
                <a:solidFill>
                  <a:schemeClr val="tx1"/>
                </a:solidFill>
                <a:latin typeface="方正舒体" panose="02010601030101010101" pitchFamily="2" charset="-122"/>
                <a:ea typeface="方正舒体" panose="02010601030101010101" pitchFamily="2" charset="-122"/>
                <a:sym typeface="+mn-ea"/>
              </a:rPr>
              <a:t>Parent's and matchmaker's arragge</a:t>
            </a:r>
            <a:r>
              <a:rPr lang="zh-CN" altLang="en-US" sz="2800" b="1" dirty="0">
                <a:solidFill>
                  <a:schemeClr val="tx1"/>
                </a:solidFill>
                <a:effectLst/>
                <a:latin typeface="方正舒体" panose="02010601030101010101" pitchFamily="2" charset="-122"/>
                <a:ea typeface="方正舒体" panose="02010601030101010101" pitchFamily="2" charset="-122"/>
                <a:sym typeface="Arial" panose="020B0604020202020204" pitchFamily="34" charset="0"/>
              </a:rPr>
              <a:t>） </a:t>
            </a:r>
            <a:r>
              <a:rPr lang="zh-CN" altLang="en-US" sz="2800" b="1" dirty="0">
                <a:solidFill>
                  <a:schemeClr val="tx1"/>
                </a:solidFill>
                <a:effectLst/>
                <a:latin typeface="楷体" panose="02010609060101010101" pitchFamily="49" charset="-122"/>
                <a:ea typeface="楷体" panose="02010609060101010101" pitchFamily="49" charset="-122"/>
                <a:sym typeface="Arial" panose="020B0604020202020204" pitchFamily="34" charset="0"/>
              </a:rPr>
              <a:t> </a:t>
            </a:r>
            <a:endParaRPr lang="zh-CN" altLang="en-US" sz="2800" b="1" dirty="0">
              <a:solidFill>
                <a:schemeClr val="tx1"/>
              </a:solidFill>
              <a:effectLst/>
              <a:latin typeface="楷体" panose="02010609060101010101" pitchFamily="49" charset="-122"/>
              <a:ea typeface="楷体" panose="02010609060101010101" pitchFamily="49"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99" name="TextBox 31"/>
          <p:cNvSpPr txBox="1"/>
          <p:nvPr/>
        </p:nvSpPr>
        <p:spPr>
          <a:xfrm>
            <a:off x="1687830" y="316865"/>
            <a:ext cx="9594215" cy="643890"/>
          </a:xfrm>
          <a:prstGeom prst="rect">
            <a:avLst/>
          </a:prstGeom>
          <a:noFill/>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zh-CN" altLang="en-US" sz="3600" b="1" dirty="0">
                <a:solidFill>
                  <a:schemeClr val="tx1"/>
                </a:solidFill>
                <a:effectLst/>
                <a:latin typeface="方正舒体" panose="02010601030101010101" pitchFamily="2" charset="-122"/>
                <a:ea typeface="方正舒体" panose="02010601030101010101" pitchFamily="2" charset="-122"/>
                <a:sym typeface="Arial" panose="020B0604020202020204" pitchFamily="34" charset="0"/>
              </a:rPr>
              <a:t>The words of parents are arranged</a:t>
            </a:r>
            <a:endParaRPr lang="zh-CN" altLang="en-US" sz="3600" b="1" dirty="0">
              <a:solidFill>
                <a:schemeClr val="tx1"/>
              </a:solidFill>
              <a:effectLst/>
              <a:latin typeface="方正舒体" panose="02010601030101010101" pitchFamily="2" charset="-122"/>
              <a:ea typeface="方正舒体" panose="02010601030101010101" pitchFamily="2" charset="-122"/>
              <a:sym typeface="Arial" panose="020B0604020202020204" pitchFamily="34" charset="0"/>
            </a:endParaRPr>
          </a:p>
        </p:txBody>
      </p:sp>
      <p:sp>
        <p:nvSpPr>
          <p:cNvPr id="20" name="TextBox 16"/>
          <p:cNvSpPr txBox="1"/>
          <p:nvPr/>
        </p:nvSpPr>
        <p:spPr>
          <a:xfrm>
            <a:off x="4368165" y="1295400"/>
            <a:ext cx="7510780" cy="4707890"/>
          </a:xfrm>
          <a:prstGeom prst="rect">
            <a:avLst/>
          </a:prstGeom>
          <a:noFill/>
          <a:ln>
            <a:noFill/>
          </a:ln>
        </p:spPr>
        <p:txBody>
          <a:bodyPr wrap="square" rtlCol="0">
            <a:spAutoFit/>
          </a:bodyPr>
          <a:lstStyle/>
          <a:p>
            <a:pPr algn="l">
              <a:lnSpc>
                <a:spcPct val="150000"/>
              </a:lnSpc>
            </a:pPr>
            <a:r>
              <a:rPr lang="zh-CN" altLang="en-US" sz="2400" dirty="0">
                <a:latin typeface="楷体" panose="02010609060101010101" pitchFamily="49" charset="-122"/>
                <a:ea typeface="楷体" panose="02010609060101010101" pitchFamily="49" charset="-122"/>
                <a:cs typeface="楷体" panose="02010609060101010101" pitchFamily="49" charset="-122"/>
              </a:rPr>
              <a:t>《西厢记》</a:t>
            </a:r>
            <a:endParaRPr lang="zh-CN" altLang="en-US" sz="2400" dirty="0">
              <a:latin typeface="楷体" panose="02010609060101010101" pitchFamily="49" charset="-122"/>
              <a:ea typeface="楷体" panose="02010609060101010101" pitchFamily="49" charset="-122"/>
              <a:cs typeface="楷体" panose="02010609060101010101" pitchFamily="49" charset="-122"/>
            </a:endParaRPr>
          </a:p>
          <a:p>
            <a:pPr algn="l">
              <a:lnSpc>
                <a:spcPct val="150000"/>
              </a:lnSpc>
            </a:pPr>
            <a:r>
              <a:rPr lang="zh-CN" altLang="en-US" sz="2400" dirty="0">
                <a:latin typeface="楷体" panose="02010609060101010101" pitchFamily="49" charset="-122"/>
                <a:ea typeface="楷体" panose="02010609060101010101" pitchFamily="49" charset="-122"/>
                <a:cs typeface="楷体" panose="02010609060101010101" pitchFamily="49" charset="-122"/>
              </a:rPr>
              <a:t>它是中国具有700多年历史的杰作。</a:t>
            </a:r>
            <a:endParaRPr lang="zh-CN" altLang="en-US" sz="2400" dirty="0">
              <a:latin typeface="楷体" panose="02010609060101010101" pitchFamily="49" charset="-122"/>
              <a:ea typeface="楷体" panose="02010609060101010101" pitchFamily="49" charset="-122"/>
              <a:cs typeface="楷体" panose="02010609060101010101" pitchFamily="49" charset="-122"/>
            </a:endParaRPr>
          </a:p>
          <a:p>
            <a:pPr algn="l">
              <a:lnSpc>
                <a:spcPct val="150000"/>
              </a:lnSpc>
            </a:pPr>
            <a:r>
              <a:rPr lang="zh-CN" altLang="en-US" sz="2400" dirty="0">
                <a:latin typeface="楷体" panose="02010609060101010101" pitchFamily="49" charset="-122"/>
                <a:ea typeface="楷体" panose="02010609060101010101" pitchFamily="49" charset="-122"/>
                <a:cs typeface="楷体" panose="02010609060101010101" pitchFamily="49" charset="-122"/>
              </a:rPr>
              <a:t>“愿有情人终成眷属。”</a:t>
            </a:r>
            <a:endParaRPr lang="zh-CN" altLang="en-US" sz="2400" dirty="0">
              <a:latin typeface="楷体" panose="02010609060101010101" pitchFamily="49" charset="-122"/>
              <a:ea typeface="楷体" panose="02010609060101010101" pitchFamily="49" charset="-122"/>
              <a:cs typeface="楷体" panose="02010609060101010101" pitchFamily="49" charset="-122"/>
            </a:endParaRPr>
          </a:p>
          <a:p>
            <a:pPr algn="l">
              <a:lnSpc>
                <a:spcPct val="150000"/>
              </a:lnSpc>
            </a:pPr>
            <a:r>
              <a:rPr lang="zh-CN" altLang="en-US" sz="3200" dirty="0">
                <a:latin typeface="方正舒体" panose="02010601030101010101" pitchFamily="2" charset="-122"/>
                <a:ea typeface="方正舒体" panose="02010601030101010101" pitchFamily="2" charset="-122"/>
              </a:rPr>
              <a:t>《</a:t>
            </a:r>
            <a:r>
              <a:rPr lang="en-US" altLang="zh-CN" sz="3200" dirty="0">
                <a:latin typeface="方正舒体" panose="02010601030101010101" pitchFamily="2" charset="-122"/>
                <a:ea typeface="方正舒体" panose="02010601030101010101" pitchFamily="2" charset="-122"/>
              </a:rPr>
              <a:t>Romance of the western bower</a:t>
            </a:r>
            <a:r>
              <a:rPr lang="zh-CN" altLang="en-US" sz="3200" dirty="0">
                <a:latin typeface="方正舒体" panose="02010601030101010101" pitchFamily="2" charset="-122"/>
                <a:ea typeface="方正舒体" panose="02010601030101010101" pitchFamily="2" charset="-122"/>
              </a:rPr>
              <a:t>》</a:t>
            </a:r>
            <a:r>
              <a:rPr lang="en-US" altLang="zh-CN" sz="3200" dirty="0">
                <a:latin typeface="方正舒体" panose="02010601030101010101" pitchFamily="2" charset="-122"/>
                <a:ea typeface="方正舒体" panose="02010601030101010101" pitchFamily="2" charset="-122"/>
              </a:rPr>
              <a:t>,</a:t>
            </a:r>
            <a:endParaRPr lang="en-US" altLang="zh-CN" sz="3200" dirty="0">
              <a:latin typeface="方正舒体" panose="02010601030101010101" pitchFamily="2" charset="-122"/>
              <a:ea typeface="方正舒体" panose="02010601030101010101" pitchFamily="2" charset="-122"/>
            </a:endParaRPr>
          </a:p>
          <a:p>
            <a:pPr algn="l">
              <a:lnSpc>
                <a:spcPct val="150000"/>
              </a:lnSpc>
            </a:pPr>
            <a:r>
              <a:rPr lang="zh-CN" altLang="en-US" sz="3200" dirty="0">
                <a:latin typeface="方正舒体" panose="02010601030101010101" pitchFamily="2" charset="-122"/>
                <a:ea typeface="方正舒体" panose="02010601030101010101" pitchFamily="2" charset="-122"/>
              </a:rPr>
              <a:t>it is an masterpiece with more than seven hundred years of history in China</a:t>
            </a:r>
            <a:r>
              <a:rPr lang="en-US" altLang="zh-CN" sz="3200" dirty="0">
                <a:latin typeface="方正舒体" panose="02010601030101010101" pitchFamily="2" charset="-122"/>
                <a:ea typeface="方正舒体" panose="02010601030101010101" pitchFamily="2" charset="-122"/>
              </a:rPr>
              <a:t>. </a:t>
            </a:r>
            <a:endParaRPr lang="en-US" altLang="zh-CN" sz="3200" dirty="0">
              <a:latin typeface="方正舒体" panose="02010601030101010101" pitchFamily="2" charset="-122"/>
              <a:ea typeface="方正舒体" panose="02010601030101010101" pitchFamily="2" charset="-122"/>
            </a:endParaRPr>
          </a:p>
          <a:p>
            <a:pPr algn="l">
              <a:lnSpc>
                <a:spcPct val="150000"/>
              </a:lnSpc>
            </a:pPr>
            <a:r>
              <a:rPr lang="en-US" altLang="zh-CN" sz="3200" dirty="0">
                <a:latin typeface="方正舒体" panose="02010601030101010101" pitchFamily="2" charset="-122"/>
                <a:ea typeface="方正舒体" panose="02010601030101010101" pitchFamily="2" charset="-122"/>
              </a:rPr>
              <a:t>“May all lovers unite in marriage.”</a:t>
            </a:r>
            <a:endParaRPr lang="en-US" altLang="zh-CN" sz="3200" dirty="0">
              <a:latin typeface="方正舒体" panose="02010601030101010101" pitchFamily="2" charset="-122"/>
              <a:ea typeface="方正舒体" panose="02010601030101010101" pitchFamily="2" charset="-122"/>
            </a:endParaRPr>
          </a:p>
        </p:txBody>
      </p:sp>
      <p:grpSp>
        <p:nvGrpSpPr>
          <p:cNvPr id="6" name="组合 5"/>
          <p:cNvGrpSpPr/>
          <p:nvPr/>
        </p:nvGrpSpPr>
        <p:grpSpPr>
          <a:xfrm>
            <a:off x="255270" y="1595120"/>
            <a:ext cx="3916680" cy="3667125"/>
            <a:chOff x="664898" y="1182029"/>
            <a:chExt cx="3139458" cy="2754351"/>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898" y="1182029"/>
              <a:ext cx="3139458" cy="2754351"/>
            </a:xfrm>
            <a:prstGeom prst="rect">
              <a:avLst/>
            </a:prstGeom>
          </p:spPr>
        </p:pic>
        <p:sp>
          <p:nvSpPr>
            <p:cNvPr id="5" name="文本框 4"/>
            <p:cNvSpPr txBox="1"/>
            <p:nvPr/>
          </p:nvSpPr>
          <p:spPr>
            <a:xfrm>
              <a:off x="1471959" y="3316032"/>
              <a:ext cx="1248937" cy="415418"/>
            </a:xfrm>
            <a:prstGeom prst="rect">
              <a:avLst/>
            </a:prstGeom>
            <a:noFill/>
            <a:ln>
              <a:noFill/>
            </a:ln>
          </p:spPr>
          <p:txBody>
            <a:bodyPr wrap="square" rtlCol="0">
              <a:spAutoFit/>
            </a:bodyPr>
            <a:lstStyle/>
            <a:p>
              <a:pPr algn="ctr">
                <a:lnSpc>
                  <a:spcPct val="150000"/>
                </a:lnSpc>
              </a:pPr>
              <a:r>
                <a:rPr lang="zh-CN" altLang="en-US" sz="2000" dirty="0">
                  <a:latin typeface="楷体" panose="02010609060101010101" pitchFamily="49" charset="-122"/>
                  <a:ea typeface="楷体" panose="02010609060101010101" pitchFamily="49" charset="-122"/>
                </a:rPr>
                <a:t>王实</a:t>
              </a:r>
              <a:r>
                <a:rPr lang="zh-CN" altLang="zh-CN" sz="2000" dirty="0">
                  <a:latin typeface="楷体" panose="02010609060101010101" pitchFamily="49" charset="-122"/>
                  <a:ea typeface="楷体" panose="02010609060101010101" pitchFamily="49" charset="-122"/>
                </a:rPr>
                <a:t>甫</a:t>
              </a:r>
              <a:endParaRPr lang="zh-CN" altLang="en-US" sz="2000" dirty="0">
                <a:latin typeface="楷体" panose="02010609060101010101" pitchFamily="49" charset="-122"/>
                <a:ea typeface="楷体" panose="02010609060101010101" pitchFamily="49"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3"/>
          <p:cNvGrpSpPr/>
          <p:nvPr/>
        </p:nvGrpSpPr>
        <p:grpSpPr>
          <a:xfrm>
            <a:off x="0" y="6473880"/>
            <a:ext cx="12192000" cy="413147"/>
            <a:chOff x="0" y="6444852"/>
            <a:chExt cx="12192000" cy="413147"/>
          </a:xfrm>
        </p:grpSpPr>
        <p:pic>
          <p:nvPicPr>
            <p:cNvPr id="18" name="图片 4"/>
            <p:cNvPicPr>
              <a:picLocks noChangeAspect="1"/>
            </p:cNvPicPr>
            <p:nvPr/>
          </p:nvPicPr>
          <p:blipFill>
            <a:blip r:embed="rId1"/>
            <a:stretch>
              <a:fillRect/>
            </a:stretch>
          </p:blipFill>
          <p:spPr>
            <a:xfrm>
              <a:off x="0" y="6444852"/>
              <a:ext cx="6610350" cy="413147"/>
            </a:xfrm>
            <a:prstGeom prst="rect">
              <a:avLst/>
            </a:prstGeom>
          </p:spPr>
        </p:pic>
        <p:pic>
          <p:nvPicPr>
            <p:cNvPr id="19" name="图片 5"/>
            <p:cNvPicPr>
              <a:picLocks noChangeAspect="1"/>
            </p:cNvPicPr>
            <p:nvPr/>
          </p:nvPicPr>
          <p:blipFill rotWithShape="1">
            <a:blip r:embed="rId1"/>
            <a:srcRect r="13256"/>
            <a:stretch>
              <a:fillRect/>
            </a:stretch>
          </p:blipFill>
          <p:spPr>
            <a:xfrm>
              <a:off x="6457950" y="6444852"/>
              <a:ext cx="5734050" cy="413147"/>
            </a:xfrm>
            <a:prstGeom prst="rect">
              <a:avLst/>
            </a:prstGeom>
          </p:spPr>
        </p:pic>
      </p:grpSp>
      <p:sp>
        <p:nvSpPr>
          <p:cNvPr id="99" name="TextBox 31"/>
          <p:cNvSpPr txBox="1"/>
          <p:nvPr/>
        </p:nvSpPr>
        <p:spPr>
          <a:xfrm>
            <a:off x="1298575" y="184785"/>
            <a:ext cx="9594215" cy="582295"/>
          </a:xfrm>
          <a:prstGeom prst="rect">
            <a:avLst/>
          </a:prstGeom>
          <a:noFill/>
          <a:effectLst/>
        </p:spPr>
        <p:txBody>
          <a:bodyPr wrap="square" lIns="91438" tIns="45719" rIns="91438" bIns="45719" rtlCol="0">
            <a:spAutoFit/>
          </a:bodyPr>
          <a:lstStyle>
            <a:defPPr>
              <a:defRPr lang="zh-CN"/>
            </a:defPPr>
            <a:lvl1pPr algn="ctr">
              <a:defRPr sz="4800">
                <a:solidFill>
                  <a:schemeClr val="bg1"/>
                </a:solidFill>
                <a:effectLst>
                  <a:outerShdw blurRad="114300" dist="63500" dir="2700000" algn="tl">
                    <a:srgbClr val="000000">
                      <a:alpha val="20000"/>
                    </a:srgbClr>
                  </a:outerShdw>
                </a:effectLst>
                <a:latin typeface="+mj-lt"/>
                <a:ea typeface="方正粗宋简体" panose="03000509000000000000" pitchFamily="65" charset="-122"/>
              </a:defRPr>
            </a:lvl1pPr>
          </a:lstStyle>
          <a:p>
            <a:r>
              <a:rPr lang="zh-CN" altLang="en-US" sz="3200" b="1" dirty="0">
                <a:solidFill>
                  <a:schemeClr val="tx1"/>
                </a:solidFill>
                <a:effectLst/>
                <a:latin typeface="方正舒体" panose="02010601030101010101" pitchFamily="2" charset="-122"/>
                <a:ea typeface="方正舒体" panose="02010601030101010101" pitchFamily="2" charset="-122"/>
                <a:sym typeface="Arial" panose="020B0604020202020204" pitchFamily="34" charset="0"/>
              </a:rPr>
              <a:t>The words of parents are arranged</a:t>
            </a:r>
            <a:endParaRPr lang="zh-CN" altLang="en-US" sz="3200" b="1" dirty="0">
              <a:solidFill>
                <a:schemeClr val="tx1"/>
              </a:solidFill>
              <a:effectLst/>
              <a:latin typeface="方正舒体" panose="02010601030101010101" pitchFamily="2" charset="-122"/>
              <a:ea typeface="方正舒体" panose="02010601030101010101" pitchFamily="2" charset="-122"/>
              <a:sym typeface="Arial" panose="020B0604020202020204" pitchFamily="34" charset="0"/>
            </a:endParaRPr>
          </a:p>
        </p:txBody>
      </p:sp>
      <p:sp>
        <p:nvSpPr>
          <p:cNvPr id="20" name="TextBox 16"/>
          <p:cNvSpPr txBox="1"/>
          <p:nvPr/>
        </p:nvSpPr>
        <p:spPr>
          <a:xfrm>
            <a:off x="2651760" y="5544820"/>
            <a:ext cx="6750685" cy="737235"/>
          </a:xfrm>
          <a:prstGeom prst="rect">
            <a:avLst/>
          </a:prstGeom>
          <a:noFill/>
          <a:ln>
            <a:noFill/>
          </a:ln>
        </p:spPr>
        <p:txBody>
          <a:bodyPr wrap="square" rtlCol="0">
            <a:spAutoFit/>
          </a:bodyPr>
          <a:lstStyle/>
          <a:p>
            <a:pPr algn="ctr">
              <a:lnSpc>
                <a:spcPct val="150000"/>
              </a:lnSpc>
            </a:pPr>
            <a:r>
              <a:rPr lang="en-US" altLang="zh-CN" sz="2800" dirty="0">
                <a:latin typeface="方正舒体" panose="02010601030101010101" pitchFamily="2" charset="-122"/>
                <a:ea typeface="方正舒体" panose="02010601030101010101" pitchFamily="2" charset="-122"/>
              </a:rPr>
              <a:t>There is a matchmaker.</a:t>
            </a:r>
            <a:endParaRPr lang="en-US" altLang="zh-CN" sz="2800" dirty="0">
              <a:latin typeface="方正舒体" panose="02010601030101010101" pitchFamily="2" charset="-122"/>
              <a:ea typeface="方正舒体" panose="02010601030101010101" pitchFamily="2" charset="-122"/>
            </a:endParaRPr>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rcRect b="11169"/>
          <a:stretch>
            <a:fillRect/>
          </a:stretch>
        </p:blipFill>
        <p:spPr>
          <a:xfrm>
            <a:off x="2788920" y="969645"/>
            <a:ext cx="6613525" cy="4406265"/>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10071</Words>
  <Application>WPS 演示</Application>
  <PresentationFormat>宽屏</PresentationFormat>
  <Paragraphs>487</Paragraphs>
  <Slides>69</Slides>
  <Notes>0</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69</vt:i4>
      </vt:variant>
    </vt:vector>
  </HeadingPairs>
  <TitlesOfParts>
    <vt:vector size="92" baseType="lpstr">
      <vt:lpstr>Arial</vt:lpstr>
      <vt:lpstr>宋体</vt:lpstr>
      <vt:lpstr>Wingdings</vt:lpstr>
      <vt:lpstr>华文隶书</vt:lpstr>
      <vt:lpstr>微软雅黑</vt:lpstr>
      <vt:lpstr>方正粗宋简体</vt:lpstr>
      <vt:lpstr>方正舒体</vt:lpstr>
      <vt:lpstr>华文细黑</vt:lpstr>
      <vt:lpstr>楷体</vt:lpstr>
      <vt:lpstr>Berlin Sans FB Demi</vt:lpstr>
      <vt:lpstr>Segoe Print</vt:lpstr>
      <vt:lpstr>方正姚体</vt:lpstr>
      <vt:lpstr>BrowalliaUPC</vt:lpstr>
      <vt:lpstr>Calibri</vt:lpstr>
      <vt:lpstr>Arial Unicode MS</vt:lpstr>
      <vt:lpstr>Times New Roman</vt:lpstr>
      <vt:lpstr>Comic Sans MS</vt:lpstr>
      <vt:lpstr>Wingdings</vt:lpstr>
      <vt:lpstr>方正正中黑简体</vt:lpstr>
      <vt:lpstr>方正兰亭细黑_GBK</vt:lpstr>
      <vt:lpstr>隶书</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Propose a toast </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蛙声入梦</cp:lastModifiedBy>
  <cp:revision>5</cp:revision>
  <dcterms:created xsi:type="dcterms:W3CDTF">2019-05-14T22:15:00Z</dcterms:created>
  <dcterms:modified xsi:type="dcterms:W3CDTF">2019-05-15T04:32:42Z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2052-11.1.0.8612</vt:lpwstr>
  </property>
</Properties>
</file>